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31"/>
  </p:notesMasterIdLst>
  <p:sldIdLst>
    <p:sldId id="256" r:id="rId2"/>
    <p:sldId id="328" r:id="rId3"/>
    <p:sldId id="337" r:id="rId4"/>
    <p:sldId id="338" r:id="rId5"/>
    <p:sldId id="339" r:id="rId6"/>
    <p:sldId id="340" r:id="rId7"/>
    <p:sldId id="330" r:id="rId8"/>
    <p:sldId id="316" r:id="rId9"/>
    <p:sldId id="322" r:id="rId10"/>
    <p:sldId id="331" r:id="rId11"/>
    <p:sldId id="318" r:id="rId12"/>
    <p:sldId id="319" r:id="rId13"/>
    <p:sldId id="320" r:id="rId14"/>
    <p:sldId id="327" r:id="rId15"/>
    <p:sldId id="332" r:id="rId16"/>
    <p:sldId id="321" r:id="rId17"/>
    <p:sldId id="329" r:id="rId18"/>
    <p:sldId id="324" r:id="rId19"/>
    <p:sldId id="333" r:id="rId20"/>
    <p:sldId id="323" r:id="rId21"/>
    <p:sldId id="325" r:id="rId22"/>
    <p:sldId id="334" r:id="rId23"/>
    <p:sldId id="304" r:id="rId24"/>
    <p:sldId id="305" r:id="rId25"/>
    <p:sldId id="306" r:id="rId26"/>
    <p:sldId id="308" r:id="rId27"/>
    <p:sldId id="309" r:id="rId28"/>
    <p:sldId id="335" r:id="rId29"/>
    <p:sldId id="336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628" autoAdjust="0"/>
  </p:normalViewPr>
  <p:slideViewPr>
    <p:cSldViewPr>
      <p:cViewPr varScale="1">
        <p:scale>
          <a:sx n="94" d="100"/>
          <a:sy n="94" d="100"/>
        </p:scale>
        <p:origin x="21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6CAE4-3336-4DF8-803C-2F1B1D54F2AA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A84853-1665-437F-88B9-4D7AD4F07A7E}">
      <dgm:prSet phldrT="[Text]"/>
      <dgm:spPr/>
      <dgm:t>
        <a:bodyPr/>
        <a:lstStyle/>
        <a:p>
          <a:r>
            <a:rPr lang="en-US" dirty="0" smtClean="0"/>
            <a:t>OPERATIONS DIVISION | FISCAL SERVICES</a:t>
          </a:r>
          <a:endParaRPr lang="en-US" dirty="0"/>
        </a:p>
      </dgm:t>
    </dgm:pt>
    <dgm:pt modelId="{9CA98722-D0B0-4F7C-84CE-AF5999FE7DDB}" type="parTrans" cxnId="{B0E58DB1-B64F-427B-B66F-F7903BA62012}">
      <dgm:prSet/>
      <dgm:spPr/>
      <dgm:t>
        <a:bodyPr/>
        <a:lstStyle/>
        <a:p>
          <a:endParaRPr lang="en-US"/>
        </a:p>
      </dgm:t>
    </dgm:pt>
    <dgm:pt modelId="{4C74B962-64C9-4E58-917C-F2AC2A29B686}" type="sibTrans" cxnId="{B0E58DB1-B64F-427B-B66F-F7903BA62012}">
      <dgm:prSet/>
      <dgm:spPr/>
      <dgm:t>
        <a:bodyPr/>
        <a:lstStyle/>
        <a:p>
          <a:endParaRPr lang="en-US"/>
        </a:p>
      </dgm:t>
    </dgm:pt>
    <dgm:pt modelId="{41012AD4-F422-4915-9F0A-8C72B24B0942}">
      <dgm:prSet phldrT="[Text]"/>
      <dgm:spPr/>
      <dgm:t>
        <a:bodyPr/>
        <a:lstStyle/>
        <a:p>
          <a:r>
            <a:rPr lang="en-US" dirty="0"/>
            <a:t>LEGISLATIVE SESSIONS &amp; ACTIONS</a:t>
          </a:r>
        </a:p>
      </dgm:t>
    </dgm:pt>
    <dgm:pt modelId="{539AEA67-D049-4F4B-8C21-5FAA0BB0B35F}" type="parTrans" cxnId="{4A080435-3524-4A04-80FB-A77FA50D41FD}">
      <dgm:prSet/>
      <dgm:spPr/>
      <dgm:t>
        <a:bodyPr/>
        <a:lstStyle/>
        <a:p>
          <a:endParaRPr lang="en-US"/>
        </a:p>
      </dgm:t>
    </dgm:pt>
    <dgm:pt modelId="{47D27732-05D9-470F-8DBB-821B58528E6D}" type="sibTrans" cxnId="{4A080435-3524-4A04-80FB-A77FA50D41FD}">
      <dgm:prSet/>
      <dgm:spPr/>
      <dgm:t>
        <a:bodyPr/>
        <a:lstStyle/>
        <a:p>
          <a:endParaRPr lang="en-US"/>
        </a:p>
      </dgm:t>
    </dgm:pt>
    <dgm:pt modelId="{3434C8DB-7A8F-470D-BCA9-C5E7372A5A2F}">
      <dgm:prSet phldrT="[Text]"/>
      <dgm:spPr/>
      <dgm:t>
        <a:bodyPr/>
        <a:lstStyle/>
        <a:p>
          <a:r>
            <a:rPr lang="en-US" dirty="0"/>
            <a:t>POLICIES &amp; PROCEDURES | SFMA</a:t>
          </a:r>
        </a:p>
      </dgm:t>
    </dgm:pt>
    <dgm:pt modelId="{778C171C-A211-444F-B383-123EC0BED45F}" type="parTrans" cxnId="{A583E4A0-90DA-4E18-A0D4-1E0F2B3F9D7F}">
      <dgm:prSet/>
      <dgm:spPr/>
      <dgm:t>
        <a:bodyPr/>
        <a:lstStyle/>
        <a:p>
          <a:endParaRPr lang="en-US"/>
        </a:p>
      </dgm:t>
    </dgm:pt>
    <dgm:pt modelId="{A3AD2A7A-CADF-4D22-BD5F-3400D5213DB5}" type="sibTrans" cxnId="{A583E4A0-90DA-4E18-A0D4-1E0F2B3F9D7F}">
      <dgm:prSet/>
      <dgm:spPr/>
      <dgm:t>
        <a:bodyPr/>
        <a:lstStyle/>
        <a:p>
          <a:endParaRPr lang="en-US"/>
        </a:p>
      </dgm:t>
    </dgm:pt>
    <dgm:pt modelId="{E63FADC3-78BE-4028-9C2E-858A8162117D}">
      <dgm:prSet/>
      <dgm:spPr/>
      <dgm:t>
        <a:bodyPr/>
        <a:lstStyle/>
        <a:p>
          <a:r>
            <a:rPr lang="en-US" dirty="0"/>
            <a:t>BOARDS &amp; FISCAL SERVICES</a:t>
          </a:r>
        </a:p>
      </dgm:t>
    </dgm:pt>
    <dgm:pt modelId="{42E4BD41-3016-43AE-B2C1-59A972E54270}" type="parTrans" cxnId="{EBF386A3-0FE9-4337-BBB0-51A56F920B65}">
      <dgm:prSet/>
      <dgm:spPr/>
      <dgm:t>
        <a:bodyPr/>
        <a:lstStyle/>
        <a:p>
          <a:endParaRPr lang="en-US"/>
        </a:p>
      </dgm:t>
    </dgm:pt>
    <dgm:pt modelId="{BE73EF37-4731-4A09-886D-8F831C8C01D5}" type="sibTrans" cxnId="{EBF386A3-0FE9-4337-BBB0-51A56F920B65}">
      <dgm:prSet/>
      <dgm:spPr/>
      <dgm:t>
        <a:bodyPr/>
        <a:lstStyle/>
        <a:p>
          <a:endParaRPr lang="en-US"/>
        </a:p>
      </dgm:t>
    </dgm:pt>
    <dgm:pt modelId="{4A5D2F58-A98D-46F2-98EB-C804A9AD2472}">
      <dgm:prSet/>
      <dgm:spPr/>
      <dgm:t>
        <a:bodyPr/>
        <a:lstStyle/>
        <a:p>
          <a:r>
            <a:rPr lang="en-US" dirty="0"/>
            <a:t>PROGRAM &amp; FISCAL SERVICES</a:t>
          </a:r>
        </a:p>
      </dgm:t>
    </dgm:pt>
    <dgm:pt modelId="{15392EB9-64D6-4A95-A0B1-E34A3BB8663E}" type="parTrans" cxnId="{F4661BC2-513B-4998-B401-6625E878F37E}">
      <dgm:prSet/>
      <dgm:spPr/>
      <dgm:t>
        <a:bodyPr/>
        <a:lstStyle/>
        <a:p>
          <a:endParaRPr lang="en-US"/>
        </a:p>
      </dgm:t>
    </dgm:pt>
    <dgm:pt modelId="{30BD7D40-1DA2-4177-B9D0-3181049AEA2E}" type="sibTrans" cxnId="{F4661BC2-513B-4998-B401-6625E878F37E}">
      <dgm:prSet/>
      <dgm:spPr/>
      <dgm:t>
        <a:bodyPr/>
        <a:lstStyle/>
        <a:p>
          <a:endParaRPr lang="en-US"/>
        </a:p>
      </dgm:t>
    </dgm:pt>
    <dgm:pt modelId="{6FB1283E-78E2-4EDE-988F-0C9657DBF350}">
      <dgm:prSet/>
      <dgm:spPr/>
      <dgm:t>
        <a:bodyPr/>
        <a:lstStyle/>
        <a:p>
          <a:r>
            <a:rPr lang="en-US" dirty="0"/>
            <a:t>COST ALLOCATION PLAN</a:t>
          </a:r>
        </a:p>
      </dgm:t>
    </dgm:pt>
    <dgm:pt modelId="{15076B7E-B050-4F5F-A8D3-4D8B3ADBCC0B}" type="parTrans" cxnId="{36EF35E6-6102-4D02-ABFD-812C93EBE2F5}">
      <dgm:prSet/>
      <dgm:spPr/>
      <dgm:t>
        <a:bodyPr/>
        <a:lstStyle/>
        <a:p>
          <a:endParaRPr lang="en-US"/>
        </a:p>
      </dgm:t>
    </dgm:pt>
    <dgm:pt modelId="{993AB99E-078D-4FD2-B8E6-13C164DA59A3}" type="sibTrans" cxnId="{36EF35E6-6102-4D02-ABFD-812C93EBE2F5}">
      <dgm:prSet/>
      <dgm:spPr/>
      <dgm:t>
        <a:bodyPr/>
        <a:lstStyle/>
        <a:p>
          <a:endParaRPr lang="en-US"/>
        </a:p>
      </dgm:t>
    </dgm:pt>
    <dgm:pt modelId="{4EF823DD-38A0-41DC-99B4-54E88DD76B85}">
      <dgm:prSet/>
      <dgm:spPr/>
      <dgm:t>
        <a:bodyPr/>
        <a:lstStyle/>
        <a:p>
          <a:r>
            <a:rPr lang="en-US" dirty="0" smtClean="0"/>
            <a:t>HIGHER EDUCATION COORDINATING COMMISSION</a:t>
          </a:r>
          <a:endParaRPr lang="en-US" dirty="0"/>
        </a:p>
      </dgm:t>
    </dgm:pt>
    <dgm:pt modelId="{F3F08FCD-B324-4436-8087-2856D9FF6183}" type="parTrans" cxnId="{F5E46B48-0297-4EC5-906B-2383BC125442}">
      <dgm:prSet/>
      <dgm:spPr/>
      <dgm:t>
        <a:bodyPr/>
        <a:lstStyle/>
        <a:p>
          <a:endParaRPr lang="en-US"/>
        </a:p>
      </dgm:t>
    </dgm:pt>
    <dgm:pt modelId="{954DF14C-07CF-4514-A534-B660C2B9FE02}" type="sibTrans" cxnId="{F5E46B48-0297-4EC5-906B-2383BC125442}">
      <dgm:prSet/>
      <dgm:spPr/>
      <dgm:t>
        <a:bodyPr/>
        <a:lstStyle/>
        <a:p>
          <a:endParaRPr lang="en-US"/>
        </a:p>
      </dgm:t>
    </dgm:pt>
    <dgm:pt modelId="{49343A3C-8E9B-4515-8693-F756456E7DF9}" type="pres">
      <dgm:prSet presAssocID="{A7A6CAE4-3336-4DF8-803C-2F1B1D54F2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1AED01C-38E6-4ABF-9167-153AC698B7C8}" type="pres">
      <dgm:prSet presAssocID="{A7A6CAE4-3336-4DF8-803C-2F1B1D54F2AA}" presName="Name1" presStyleCnt="0"/>
      <dgm:spPr/>
      <dgm:t>
        <a:bodyPr/>
        <a:lstStyle/>
        <a:p>
          <a:endParaRPr lang="en-US"/>
        </a:p>
      </dgm:t>
    </dgm:pt>
    <dgm:pt modelId="{BA652AFF-90B0-429F-B809-5E0D80876A70}" type="pres">
      <dgm:prSet presAssocID="{A7A6CAE4-3336-4DF8-803C-2F1B1D54F2AA}" presName="cycle" presStyleCnt="0"/>
      <dgm:spPr/>
      <dgm:t>
        <a:bodyPr/>
        <a:lstStyle/>
        <a:p>
          <a:endParaRPr lang="en-US"/>
        </a:p>
      </dgm:t>
    </dgm:pt>
    <dgm:pt modelId="{5BADDC20-8B1A-4E85-8BFC-F72BA5067486}" type="pres">
      <dgm:prSet presAssocID="{A7A6CAE4-3336-4DF8-803C-2F1B1D54F2AA}" presName="srcNode" presStyleLbl="node1" presStyleIdx="0" presStyleCnt="7"/>
      <dgm:spPr/>
      <dgm:t>
        <a:bodyPr/>
        <a:lstStyle/>
        <a:p>
          <a:endParaRPr lang="en-US"/>
        </a:p>
      </dgm:t>
    </dgm:pt>
    <dgm:pt modelId="{8C74FD1C-E92B-4AEB-8FAE-96C590405159}" type="pres">
      <dgm:prSet presAssocID="{A7A6CAE4-3336-4DF8-803C-2F1B1D54F2AA}" presName="conn" presStyleLbl="parChTrans1D2" presStyleIdx="0" presStyleCnt="1"/>
      <dgm:spPr/>
      <dgm:t>
        <a:bodyPr/>
        <a:lstStyle/>
        <a:p>
          <a:endParaRPr lang="en-US"/>
        </a:p>
      </dgm:t>
    </dgm:pt>
    <dgm:pt modelId="{18E45094-92FA-49B8-A8D8-3FF40FE56FEC}" type="pres">
      <dgm:prSet presAssocID="{A7A6CAE4-3336-4DF8-803C-2F1B1D54F2AA}" presName="extraNode" presStyleLbl="node1" presStyleIdx="0" presStyleCnt="7"/>
      <dgm:spPr/>
      <dgm:t>
        <a:bodyPr/>
        <a:lstStyle/>
        <a:p>
          <a:endParaRPr lang="en-US"/>
        </a:p>
      </dgm:t>
    </dgm:pt>
    <dgm:pt modelId="{3C1BD6CC-B608-4CDD-8C71-DDAFCD4CA5C5}" type="pres">
      <dgm:prSet presAssocID="{A7A6CAE4-3336-4DF8-803C-2F1B1D54F2AA}" presName="dstNode" presStyleLbl="node1" presStyleIdx="0" presStyleCnt="7"/>
      <dgm:spPr/>
      <dgm:t>
        <a:bodyPr/>
        <a:lstStyle/>
        <a:p>
          <a:endParaRPr lang="en-US"/>
        </a:p>
      </dgm:t>
    </dgm:pt>
    <dgm:pt modelId="{678B244D-D007-4819-8D81-67DAB1B0D8E5}" type="pres">
      <dgm:prSet presAssocID="{4EF823DD-38A0-41DC-99B4-54E88DD76B8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6E589-C375-4769-895D-500C243A246A}" type="pres">
      <dgm:prSet presAssocID="{4EF823DD-38A0-41DC-99B4-54E88DD76B85}" presName="accent_1" presStyleCnt="0"/>
      <dgm:spPr/>
      <dgm:t>
        <a:bodyPr/>
        <a:lstStyle/>
        <a:p>
          <a:endParaRPr lang="en-US"/>
        </a:p>
      </dgm:t>
    </dgm:pt>
    <dgm:pt modelId="{BC719F63-3822-4EB8-A12C-9F233501286F}" type="pres">
      <dgm:prSet presAssocID="{4EF823DD-38A0-41DC-99B4-54E88DD76B85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9BF35E06-F8AF-459D-9AB8-E7E1F1F90E03}" type="pres">
      <dgm:prSet presAssocID="{FBA84853-1665-437F-88B9-4D7AD4F07A7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A2BE5-EDD3-4CC4-B014-FC492BA1DCB3}" type="pres">
      <dgm:prSet presAssocID="{FBA84853-1665-437F-88B9-4D7AD4F07A7E}" presName="accent_2" presStyleCnt="0"/>
      <dgm:spPr/>
      <dgm:t>
        <a:bodyPr/>
        <a:lstStyle/>
        <a:p>
          <a:endParaRPr lang="en-US"/>
        </a:p>
      </dgm:t>
    </dgm:pt>
    <dgm:pt modelId="{950BF5AC-CEA0-47D2-AF69-DD1715C11FB2}" type="pres">
      <dgm:prSet presAssocID="{FBA84853-1665-437F-88B9-4D7AD4F07A7E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789AAC76-A8F4-4175-8F79-8BC488485275}" type="pres">
      <dgm:prSet presAssocID="{41012AD4-F422-4915-9F0A-8C72B24B094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E99AD-112B-47F8-B26E-05D7BC5B47EA}" type="pres">
      <dgm:prSet presAssocID="{41012AD4-F422-4915-9F0A-8C72B24B0942}" presName="accent_3" presStyleCnt="0"/>
      <dgm:spPr/>
      <dgm:t>
        <a:bodyPr/>
        <a:lstStyle/>
        <a:p>
          <a:endParaRPr lang="en-US"/>
        </a:p>
      </dgm:t>
    </dgm:pt>
    <dgm:pt modelId="{75759168-BFDC-4480-8ED6-86C10A7962E2}" type="pres">
      <dgm:prSet presAssocID="{41012AD4-F422-4915-9F0A-8C72B24B0942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FCB8CF8B-FC69-4F73-B928-E1635606EF01}" type="pres">
      <dgm:prSet presAssocID="{3434C8DB-7A8F-470D-BCA9-C5E7372A5A2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6E289-281C-4FB2-B3F3-50134737DB5E}" type="pres">
      <dgm:prSet presAssocID="{3434C8DB-7A8F-470D-BCA9-C5E7372A5A2F}" presName="accent_4" presStyleCnt="0"/>
      <dgm:spPr/>
      <dgm:t>
        <a:bodyPr/>
        <a:lstStyle/>
        <a:p>
          <a:endParaRPr lang="en-US"/>
        </a:p>
      </dgm:t>
    </dgm:pt>
    <dgm:pt modelId="{C4E17935-B341-4876-9392-C8032818E188}" type="pres">
      <dgm:prSet presAssocID="{3434C8DB-7A8F-470D-BCA9-C5E7372A5A2F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81365272-7AD8-471F-AB71-36101C548BA3}" type="pres">
      <dgm:prSet presAssocID="{4A5D2F58-A98D-46F2-98EB-C804A9AD247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65E0-0FDF-449E-97D0-FA5CEB6A1FF0}" type="pres">
      <dgm:prSet presAssocID="{4A5D2F58-A98D-46F2-98EB-C804A9AD2472}" presName="accent_5" presStyleCnt="0"/>
      <dgm:spPr/>
      <dgm:t>
        <a:bodyPr/>
        <a:lstStyle/>
        <a:p>
          <a:endParaRPr lang="en-US"/>
        </a:p>
      </dgm:t>
    </dgm:pt>
    <dgm:pt modelId="{51ECFAA0-E21E-40CA-98F3-74732950DE42}" type="pres">
      <dgm:prSet presAssocID="{4A5D2F58-A98D-46F2-98EB-C804A9AD2472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1A079EC-A7ED-46B4-930B-7CE24D6CE114}" type="pres">
      <dgm:prSet presAssocID="{E63FADC3-78BE-4028-9C2E-858A8162117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848F2-D0CE-4EF7-BC16-F49770FCB643}" type="pres">
      <dgm:prSet presAssocID="{E63FADC3-78BE-4028-9C2E-858A8162117D}" presName="accent_6" presStyleCnt="0"/>
      <dgm:spPr/>
      <dgm:t>
        <a:bodyPr/>
        <a:lstStyle/>
        <a:p>
          <a:endParaRPr lang="en-US"/>
        </a:p>
      </dgm:t>
    </dgm:pt>
    <dgm:pt modelId="{B071C0D1-74DF-49D9-BD61-B153C40316B1}" type="pres">
      <dgm:prSet presAssocID="{E63FADC3-78BE-4028-9C2E-858A8162117D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D6936E7E-6FD4-4976-8128-CE6894047DC9}" type="pres">
      <dgm:prSet presAssocID="{6FB1283E-78E2-4EDE-988F-0C9657DBF35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4E20B-C665-4896-A9B5-4464A941BF97}" type="pres">
      <dgm:prSet presAssocID="{6FB1283E-78E2-4EDE-988F-0C9657DBF350}" presName="accent_7" presStyleCnt="0"/>
      <dgm:spPr/>
      <dgm:t>
        <a:bodyPr/>
        <a:lstStyle/>
        <a:p>
          <a:endParaRPr lang="en-US"/>
        </a:p>
      </dgm:t>
    </dgm:pt>
    <dgm:pt modelId="{0AB02CCA-DF3F-443B-8358-C0E91161ECEC}" type="pres">
      <dgm:prSet presAssocID="{6FB1283E-78E2-4EDE-988F-0C9657DBF350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EBF386A3-0FE9-4337-BBB0-51A56F920B65}" srcId="{A7A6CAE4-3336-4DF8-803C-2F1B1D54F2AA}" destId="{E63FADC3-78BE-4028-9C2E-858A8162117D}" srcOrd="5" destOrd="0" parTransId="{42E4BD41-3016-43AE-B2C1-59A972E54270}" sibTransId="{BE73EF37-4731-4A09-886D-8F831C8C01D5}"/>
    <dgm:cxn modelId="{28C9437A-3CAE-435F-9B8B-E092E753E2A7}" type="presOf" srcId="{954DF14C-07CF-4514-A534-B660C2B9FE02}" destId="{8C74FD1C-E92B-4AEB-8FAE-96C590405159}" srcOrd="0" destOrd="0" presId="urn:microsoft.com/office/officeart/2008/layout/VerticalCurvedList"/>
    <dgm:cxn modelId="{4A080435-3524-4A04-80FB-A77FA50D41FD}" srcId="{A7A6CAE4-3336-4DF8-803C-2F1B1D54F2AA}" destId="{41012AD4-F422-4915-9F0A-8C72B24B0942}" srcOrd="2" destOrd="0" parTransId="{539AEA67-D049-4F4B-8C21-5FAA0BB0B35F}" sibTransId="{47D27732-05D9-470F-8DBB-821B58528E6D}"/>
    <dgm:cxn modelId="{F5E46B48-0297-4EC5-906B-2383BC125442}" srcId="{A7A6CAE4-3336-4DF8-803C-2F1B1D54F2AA}" destId="{4EF823DD-38A0-41DC-99B4-54E88DD76B85}" srcOrd="0" destOrd="0" parTransId="{F3F08FCD-B324-4436-8087-2856D9FF6183}" sibTransId="{954DF14C-07CF-4514-A534-B660C2B9FE02}"/>
    <dgm:cxn modelId="{B699E7D2-03B3-4804-9920-9451FAAA50E2}" type="presOf" srcId="{4A5D2F58-A98D-46F2-98EB-C804A9AD2472}" destId="{81365272-7AD8-471F-AB71-36101C548BA3}" srcOrd="0" destOrd="0" presId="urn:microsoft.com/office/officeart/2008/layout/VerticalCurvedList"/>
    <dgm:cxn modelId="{3D2236CB-5E00-48A4-A2F5-B0CB34211C9B}" type="presOf" srcId="{FBA84853-1665-437F-88B9-4D7AD4F07A7E}" destId="{9BF35E06-F8AF-459D-9AB8-E7E1F1F90E03}" srcOrd="0" destOrd="0" presId="urn:microsoft.com/office/officeart/2008/layout/VerticalCurvedList"/>
    <dgm:cxn modelId="{8A7DDA4A-90C5-4C8E-9979-78DF31B3750F}" type="presOf" srcId="{A7A6CAE4-3336-4DF8-803C-2F1B1D54F2AA}" destId="{49343A3C-8E9B-4515-8693-F756456E7DF9}" srcOrd="0" destOrd="0" presId="urn:microsoft.com/office/officeart/2008/layout/VerticalCurvedList"/>
    <dgm:cxn modelId="{36EF35E6-6102-4D02-ABFD-812C93EBE2F5}" srcId="{A7A6CAE4-3336-4DF8-803C-2F1B1D54F2AA}" destId="{6FB1283E-78E2-4EDE-988F-0C9657DBF350}" srcOrd="6" destOrd="0" parTransId="{15076B7E-B050-4F5F-A8D3-4D8B3ADBCC0B}" sibTransId="{993AB99E-078D-4FD2-B8E6-13C164DA59A3}"/>
    <dgm:cxn modelId="{A583E4A0-90DA-4E18-A0D4-1E0F2B3F9D7F}" srcId="{A7A6CAE4-3336-4DF8-803C-2F1B1D54F2AA}" destId="{3434C8DB-7A8F-470D-BCA9-C5E7372A5A2F}" srcOrd="3" destOrd="0" parTransId="{778C171C-A211-444F-B383-123EC0BED45F}" sibTransId="{A3AD2A7A-CADF-4D22-BD5F-3400D5213DB5}"/>
    <dgm:cxn modelId="{96633274-0943-4997-80F2-DA6EAB044B75}" type="presOf" srcId="{41012AD4-F422-4915-9F0A-8C72B24B0942}" destId="{789AAC76-A8F4-4175-8F79-8BC488485275}" srcOrd="0" destOrd="0" presId="urn:microsoft.com/office/officeart/2008/layout/VerticalCurvedList"/>
    <dgm:cxn modelId="{87D52E97-8370-4B05-8D77-E7AC5316632D}" type="presOf" srcId="{6FB1283E-78E2-4EDE-988F-0C9657DBF350}" destId="{D6936E7E-6FD4-4976-8128-CE6894047DC9}" srcOrd="0" destOrd="0" presId="urn:microsoft.com/office/officeart/2008/layout/VerticalCurvedList"/>
    <dgm:cxn modelId="{B0E58DB1-B64F-427B-B66F-F7903BA62012}" srcId="{A7A6CAE4-3336-4DF8-803C-2F1B1D54F2AA}" destId="{FBA84853-1665-437F-88B9-4D7AD4F07A7E}" srcOrd="1" destOrd="0" parTransId="{9CA98722-D0B0-4F7C-84CE-AF5999FE7DDB}" sibTransId="{4C74B962-64C9-4E58-917C-F2AC2A29B686}"/>
    <dgm:cxn modelId="{D5EF6BBA-7AE9-4445-B0FE-4551F53F53A2}" type="presOf" srcId="{3434C8DB-7A8F-470D-BCA9-C5E7372A5A2F}" destId="{FCB8CF8B-FC69-4F73-B928-E1635606EF01}" srcOrd="0" destOrd="0" presId="urn:microsoft.com/office/officeart/2008/layout/VerticalCurvedList"/>
    <dgm:cxn modelId="{A391B6F3-4925-46EB-B2D8-C00BD96DD061}" type="presOf" srcId="{E63FADC3-78BE-4028-9C2E-858A8162117D}" destId="{D1A079EC-A7ED-46B4-930B-7CE24D6CE114}" srcOrd="0" destOrd="0" presId="urn:microsoft.com/office/officeart/2008/layout/VerticalCurvedList"/>
    <dgm:cxn modelId="{C310DFBC-86F0-42D4-900C-8ED2BF28BFFC}" type="presOf" srcId="{4EF823DD-38A0-41DC-99B4-54E88DD76B85}" destId="{678B244D-D007-4819-8D81-67DAB1B0D8E5}" srcOrd="0" destOrd="0" presId="urn:microsoft.com/office/officeart/2008/layout/VerticalCurvedList"/>
    <dgm:cxn modelId="{F4661BC2-513B-4998-B401-6625E878F37E}" srcId="{A7A6CAE4-3336-4DF8-803C-2F1B1D54F2AA}" destId="{4A5D2F58-A98D-46F2-98EB-C804A9AD2472}" srcOrd="4" destOrd="0" parTransId="{15392EB9-64D6-4A95-A0B1-E34A3BB8663E}" sibTransId="{30BD7D40-1DA2-4177-B9D0-3181049AEA2E}"/>
    <dgm:cxn modelId="{BBDCA4A0-CDF3-43C4-A4AA-F44122AA2DC9}" type="presParOf" srcId="{49343A3C-8E9B-4515-8693-F756456E7DF9}" destId="{11AED01C-38E6-4ABF-9167-153AC698B7C8}" srcOrd="0" destOrd="0" presId="urn:microsoft.com/office/officeart/2008/layout/VerticalCurvedList"/>
    <dgm:cxn modelId="{7F7B0648-ED86-42A1-B9B1-17A9F2E1F059}" type="presParOf" srcId="{11AED01C-38E6-4ABF-9167-153AC698B7C8}" destId="{BA652AFF-90B0-429F-B809-5E0D80876A70}" srcOrd="0" destOrd="0" presId="urn:microsoft.com/office/officeart/2008/layout/VerticalCurvedList"/>
    <dgm:cxn modelId="{24586C11-F6F1-4419-B06C-E3F21C8F1338}" type="presParOf" srcId="{BA652AFF-90B0-429F-B809-5E0D80876A70}" destId="{5BADDC20-8B1A-4E85-8BFC-F72BA5067486}" srcOrd="0" destOrd="0" presId="urn:microsoft.com/office/officeart/2008/layout/VerticalCurvedList"/>
    <dgm:cxn modelId="{6101BEE4-BD3D-42A6-9585-17A512E50DC3}" type="presParOf" srcId="{BA652AFF-90B0-429F-B809-5E0D80876A70}" destId="{8C74FD1C-E92B-4AEB-8FAE-96C590405159}" srcOrd="1" destOrd="0" presId="urn:microsoft.com/office/officeart/2008/layout/VerticalCurvedList"/>
    <dgm:cxn modelId="{DA36F349-D947-470C-9E34-DC0174111FF9}" type="presParOf" srcId="{BA652AFF-90B0-429F-B809-5E0D80876A70}" destId="{18E45094-92FA-49B8-A8D8-3FF40FE56FEC}" srcOrd="2" destOrd="0" presId="urn:microsoft.com/office/officeart/2008/layout/VerticalCurvedList"/>
    <dgm:cxn modelId="{123A9262-4A6D-416B-A818-BC06B2D3282E}" type="presParOf" srcId="{BA652AFF-90B0-429F-B809-5E0D80876A70}" destId="{3C1BD6CC-B608-4CDD-8C71-DDAFCD4CA5C5}" srcOrd="3" destOrd="0" presId="urn:microsoft.com/office/officeart/2008/layout/VerticalCurvedList"/>
    <dgm:cxn modelId="{FBCDE256-B9B0-45CF-9EF1-A8A00742FED7}" type="presParOf" srcId="{11AED01C-38E6-4ABF-9167-153AC698B7C8}" destId="{678B244D-D007-4819-8D81-67DAB1B0D8E5}" srcOrd="1" destOrd="0" presId="urn:microsoft.com/office/officeart/2008/layout/VerticalCurvedList"/>
    <dgm:cxn modelId="{4CB0E8FD-EEED-4780-93D9-2F3722BB19AD}" type="presParOf" srcId="{11AED01C-38E6-4ABF-9167-153AC698B7C8}" destId="{1BE6E589-C375-4769-895D-500C243A246A}" srcOrd="2" destOrd="0" presId="urn:microsoft.com/office/officeart/2008/layout/VerticalCurvedList"/>
    <dgm:cxn modelId="{1F1AC76F-4476-4274-A123-F293BBAAD0D6}" type="presParOf" srcId="{1BE6E589-C375-4769-895D-500C243A246A}" destId="{BC719F63-3822-4EB8-A12C-9F233501286F}" srcOrd="0" destOrd="0" presId="urn:microsoft.com/office/officeart/2008/layout/VerticalCurvedList"/>
    <dgm:cxn modelId="{D3FC125C-28B8-4C7B-95DB-EB27334BB4D6}" type="presParOf" srcId="{11AED01C-38E6-4ABF-9167-153AC698B7C8}" destId="{9BF35E06-F8AF-459D-9AB8-E7E1F1F90E03}" srcOrd="3" destOrd="0" presId="urn:microsoft.com/office/officeart/2008/layout/VerticalCurvedList"/>
    <dgm:cxn modelId="{C404EB58-33FD-424F-BC5C-1E33EA4E55AF}" type="presParOf" srcId="{11AED01C-38E6-4ABF-9167-153AC698B7C8}" destId="{8E8A2BE5-EDD3-4CC4-B014-FC492BA1DCB3}" srcOrd="4" destOrd="0" presId="urn:microsoft.com/office/officeart/2008/layout/VerticalCurvedList"/>
    <dgm:cxn modelId="{5FE0A33E-28A8-43DA-98F7-656DCB219634}" type="presParOf" srcId="{8E8A2BE5-EDD3-4CC4-B014-FC492BA1DCB3}" destId="{950BF5AC-CEA0-47D2-AF69-DD1715C11FB2}" srcOrd="0" destOrd="0" presId="urn:microsoft.com/office/officeart/2008/layout/VerticalCurvedList"/>
    <dgm:cxn modelId="{5D17869A-0437-4CE8-B502-2C9FC7927D5C}" type="presParOf" srcId="{11AED01C-38E6-4ABF-9167-153AC698B7C8}" destId="{789AAC76-A8F4-4175-8F79-8BC488485275}" srcOrd="5" destOrd="0" presId="urn:microsoft.com/office/officeart/2008/layout/VerticalCurvedList"/>
    <dgm:cxn modelId="{F47D9B8C-B163-42B9-AF8F-66E9D5157676}" type="presParOf" srcId="{11AED01C-38E6-4ABF-9167-153AC698B7C8}" destId="{D3AE99AD-112B-47F8-B26E-05D7BC5B47EA}" srcOrd="6" destOrd="0" presId="urn:microsoft.com/office/officeart/2008/layout/VerticalCurvedList"/>
    <dgm:cxn modelId="{817D2C40-3BDB-4F5A-AEDA-8FA1D4C91560}" type="presParOf" srcId="{D3AE99AD-112B-47F8-B26E-05D7BC5B47EA}" destId="{75759168-BFDC-4480-8ED6-86C10A7962E2}" srcOrd="0" destOrd="0" presId="urn:microsoft.com/office/officeart/2008/layout/VerticalCurvedList"/>
    <dgm:cxn modelId="{A61E4C9F-6A01-4A34-AC0F-4189C643A1C9}" type="presParOf" srcId="{11AED01C-38E6-4ABF-9167-153AC698B7C8}" destId="{FCB8CF8B-FC69-4F73-B928-E1635606EF01}" srcOrd="7" destOrd="0" presId="urn:microsoft.com/office/officeart/2008/layout/VerticalCurvedList"/>
    <dgm:cxn modelId="{CDD54221-36C0-4C13-98B1-3843B574A615}" type="presParOf" srcId="{11AED01C-38E6-4ABF-9167-153AC698B7C8}" destId="{7C76E289-281C-4FB2-B3F3-50134737DB5E}" srcOrd="8" destOrd="0" presId="urn:microsoft.com/office/officeart/2008/layout/VerticalCurvedList"/>
    <dgm:cxn modelId="{6B79D70D-16BF-4735-9A8A-6F7202332FD4}" type="presParOf" srcId="{7C76E289-281C-4FB2-B3F3-50134737DB5E}" destId="{C4E17935-B341-4876-9392-C8032818E188}" srcOrd="0" destOrd="0" presId="urn:microsoft.com/office/officeart/2008/layout/VerticalCurvedList"/>
    <dgm:cxn modelId="{0BB5518D-DE65-4653-A4FE-077FF3D679C1}" type="presParOf" srcId="{11AED01C-38E6-4ABF-9167-153AC698B7C8}" destId="{81365272-7AD8-471F-AB71-36101C548BA3}" srcOrd="9" destOrd="0" presId="urn:microsoft.com/office/officeart/2008/layout/VerticalCurvedList"/>
    <dgm:cxn modelId="{7657F42D-CB40-4E14-AA68-FDC4CF202421}" type="presParOf" srcId="{11AED01C-38E6-4ABF-9167-153AC698B7C8}" destId="{0D5A65E0-0FDF-449E-97D0-FA5CEB6A1FF0}" srcOrd="10" destOrd="0" presId="urn:microsoft.com/office/officeart/2008/layout/VerticalCurvedList"/>
    <dgm:cxn modelId="{88C88DA1-028C-4D0E-B731-55E53024D608}" type="presParOf" srcId="{0D5A65E0-0FDF-449E-97D0-FA5CEB6A1FF0}" destId="{51ECFAA0-E21E-40CA-98F3-74732950DE42}" srcOrd="0" destOrd="0" presId="urn:microsoft.com/office/officeart/2008/layout/VerticalCurvedList"/>
    <dgm:cxn modelId="{FE375748-4DE0-4CAA-B568-87748AD74953}" type="presParOf" srcId="{11AED01C-38E6-4ABF-9167-153AC698B7C8}" destId="{D1A079EC-A7ED-46B4-930B-7CE24D6CE114}" srcOrd="11" destOrd="0" presId="urn:microsoft.com/office/officeart/2008/layout/VerticalCurvedList"/>
    <dgm:cxn modelId="{0B1A4AB8-9F58-4444-B655-589662F0885B}" type="presParOf" srcId="{11AED01C-38E6-4ABF-9167-153AC698B7C8}" destId="{4B8848F2-D0CE-4EF7-BC16-F49770FCB643}" srcOrd="12" destOrd="0" presId="urn:microsoft.com/office/officeart/2008/layout/VerticalCurvedList"/>
    <dgm:cxn modelId="{9050C0EC-9890-4CBE-8055-14110FF6D502}" type="presParOf" srcId="{4B8848F2-D0CE-4EF7-BC16-F49770FCB643}" destId="{B071C0D1-74DF-49D9-BD61-B153C40316B1}" srcOrd="0" destOrd="0" presId="urn:microsoft.com/office/officeart/2008/layout/VerticalCurvedList"/>
    <dgm:cxn modelId="{7A4802D6-9019-4DF0-BF6B-7EDB4952A4AD}" type="presParOf" srcId="{11AED01C-38E6-4ABF-9167-153AC698B7C8}" destId="{D6936E7E-6FD4-4976-8128-CE6894047DC9}" srcOrd="13" destOrd="0" presId="urn:microsoft.com/office/officeart/2008/layout/VerticalCurvedList"/>
    <dgm:cxn modelId="{41E3EA2C-2F24-4B7F-A912-DDBA972EE023}" type="presParOf" srcId="{11AED01C-38E6-4ABF-9167-153AC698B7C8}" destId="{E3B4E20B-C665-4896-A9B5-4464A941BF97}" srcOrd="14" destOrd="0" presId="urn:microsoft.com/office/officeart/2008/layout/VerticalCurvedList"/>
    <dgm:cxn modelId="{A13F40BC-547F-4023-8850-7B5F321C565B}" type="presParOf" srcId="{E3B4E20B-C665-4896-A9B5-4464A941BF97}" destId="{0AB02CCA-DF3F-443B-8358-C0E91161EC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5AA4A-A9BB-416F-9F54-2D72A0C3D7B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35ED141-585A-45C5-AAE1-E194F1A25C90}">
      <dgm:prSet phldrT="[Text]"/>
      <dgm:spPr/>
      <dgm:t>
        <a:bodyPr/>
        <a:lstStyle/>
        <a:p>
          <a:r>
            <a:rPr lang="en-US" dirty="0"/>
            <a:t>Duane Ritchie	</a:t>
          </a:r>
        </a:p>
      </dgm:t>
    </dgm:pt>
    <dgm:pt modelId="{993026A4-30CD-43C6-BD68-A0BF594C2D2C}" type="parTrans" cxnId="{E8D59D37-E936-4B3A-BAFE-B34C9A31856D}">
      <dgm:prSet/>
      <dgm:spPr/>
      <dgm:t>
        <a:bodyPr/>
        <a:lstStyle/>
        <a:p>
          <a:endParaRPr lang="en-US"/>
        </a:p>
      </dgm:t>
    </dgm:pt>
    <dgm:pt modelId="{698DA569-5BAC-419E-B359-0210A6A65F36}" type="sibTrans" cxnId="{E8D59D37-E936-4B3A-BAFE-B34C9A31856D}">
      <dgm:prSet/>
      <dgm:spPr/>
      <dgm:t>
        <a:bodyPr/>
        <a:lstStyle/>
        <a:p>
          <a:endParaRPr lang="en-US"/>
        </a:p>
      </dgm:t>
    </dgm:pt>
    <dgm:pt modelId="{96E4FFFF-FCAB-4162-B144-8F1AA636F345}">
      <dgm:prSet phldrT="[Text]"/>
      <dgm:spPr/>
      <dgm:t>
        <a:bodyPr/>
        <a:lstStyle/>
        <a:p>
          <a:r>
            <a:rPr lang="en-US" dirty="0"/>
            <a:t>Monique Murphy</a:t>
          </a:r>
        </a:p>
      </dgm:t>
    </dgm:pt>
    <dgm:pt modelId="{1FC08852-EAF0-4388-8765-021337A1AE37}" type="parTrans" cxnId="{5F6DD1DC-8E1B-4CD2-9E48-DDE937839810}">
      <dgm:prSet/>
      <dgm:spPr/>
      <dgm:t>
        <a:bodyPr/>
        <a:lstStyle/>
        <a:p>
          <a:endParaRPr lang="en-US"/>
        </a:p>
      </dgm:t>
    </dgm:pt>
    <dgm:pt modelId="{A53B5354-CABC-4213-A8C1-FB872194CA13}" type="sibTrans" cxnId="{5F6DD1DC-8E1B-4CD2-9E48-DDE937839810}">
      <dgm:prSet/>
      <dgm:spPr/>
      <dgm:t>
        <a:bodyPr/>
        <a:lstStyle/>
        <a:p>
          <a:endParaRPr lang="en-US"/>
        </a:p>
      </dgm:t>
    </dgm:pt>
    <dgm:pt modelId="{5CDBEE76-6E09-4BEE-A11F-A8F5BD352EA3}">
      <dgm:prSet phldrT="[Text]"/>
      <dgm:spPr/>
      <dgm:t>
        <a:bodyPr/>
        <a:lstStyle/>
        <a:p>
          <a:r>
            <a:rPr lang="en-US" dirty="0"/>
            <a:t>Lisa Chandler</a:t>
          </a:r>
        </a:p>
      </dgm:t>
    </dgm:pt>
    <dgm:pt modelId="{96B005F8-A404-404B-92F0-544EABA7E985}" type="parTrans" cxnId="{FE7967E9-E447-42A5-BAE3-687365E67427}">
      <dgm:prSet/>
      <dgm:spPr/>
      <dgm:t>
        <a:bodyPr/>
        <a:lstStyle/>
        <a:p>
          <a:endParaRPr lang="en-US"/>
        </a:p>
      </dgm:t>
    </dgm:pt>
    <dgm:pt modelId="{D67B6B7F-C109-4BF3-9813-29DE18CAAC17}" type="sibTrans" cxnId="{FE7967E9-E447-42A5-BAE3-687365E67427}">
      <dgm:prSet/>
      <dgm:spPr/>
      <dgm:t>
        <a:bodyPr/>
        <a:lstStyle/>
        <a:p>
          <a:endParaRPr lang="en-US"/>
        </a:p>
      </dgm:t>
    </dgm:pt>
    <dgm:pt modelId="{2677799B-3960-4CAB-B5D8-B6D80BDF336E}">
      <dgm:prSet/>
      <dgm:spPr/>
      <dgm:t>
        <a:bodyPr/>
        <a:lstStyle/>
        <a:p>
          <a:r>
            <a:rPr lang="en-US" dirty="0"/>
            <a:t>Angela Creasey</a:t>
          </a:r>
        </a:p>
      </dgm:t>
    </dgm:pt>
    <dgm:pt modelId="{D8A60E40-D91C-4810-B75A-629D97D2C97D}" type="parTrans" cxnId="{387BF160-3C1B-422E-8789-CBFD383ED1E5}">
      <dgm:prSet/>
      <dgm:spPr/>
      <dgm:t>
        <a:bodyPr/>
        <a:lstStyle/>
        <a:p>
          <a:endParaRPr lang="en-US"/>
        </a:p>
      </dgm:t>
    </dgm:pt>
    <dgm:pt modelId="{0201D603-980C-47F3-8F09-6802D9AF169F}" type="sibTrans" cxnId="{387BF160-3C1B-422E-8789-CBFD383ED1E5}">
      <dgm:prSet/>
      <dgm:spPr/>
      <dgm:t>
        <a:bodyPr/>
        <a:lstStyle/>
        <a:p>
          <a:endParaRPr lang="en-US"/>
        </a:p>
      </dgm:t>
    </dgm:pt>
    <dgm:pt modelId="{B772419D-C33C-4E62-A828-B28DA9EEDEBF}" type="pres">
      <dgm:prSet presAssocID="{5E55AA4A-A9BB-416F-9F54-2D72A0C3D7B6}" presName="Name0" presStyleCnt="0">
        <dgm:presLayoutVars>
          <dgm:dir/>
          <dgm:resizeHandles val="exact"/>
        </dgm:presLayoutVars>
      </dgm:prSet>
      <dgm:spPr/>
    </dgm:pt>
    <dgm:pt modelId="{0A0F7EA5-49FF-4E8A-A554-2AB30FDC20EE}" type="pres">
      <dgm:prSet presAssocID="{035ED141-585A-45C5-AAE1-E194F1A25C90}" presName="parTxOnly" presStyleLbl="node1" presStyleIdx="0" presStyleCnt="4" custScaleX="91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AAB06-3B7A-4960-BBFE-FE50EC59C448}" type="pres">
      <dgm:prSet presAssocID="{698DA569-5BAC-419E-B359-0210A6A65F36}" presName="parSpace" presStyleCnt="0"/>
      <dgm:spPr/>
    </dgm:pt>
    <dgm:pt modelId="{97CFDACF-13CA-4CFE-A609-AF6EA66A0961}" type="pres">
      <dgm:prSet presAssocID="{96E4FFFF-FCAB-4162-B144-8F1AA636F34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82368-00B4-4526-A6F3-2968308EDEE3}" type="pres">
      <dgm:prSet presAssocID="{A53B5354-CABC-4213-A8C1-FB872194CA13}" presName="parSpace" presStyleCnt="0"/>
      <dgm:spPr/>
    </dgm:pt>
    <dgm:pt modelId="{B59EBAD2-152C-4C35-B435-11865708C9C8}" type="pres">
      <dgm:prSet presAssocID="{5CDBEE76-6E09-4BEE-A11F-A8F5BD352EA3}" presName="parTxOnly" presStyleLbl="node1" presStyleIdx="2" presStyleCnt="4" custLinFactNeighborX="747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29FA4-6107-4F2B-9E1E-7A774582D1F8}" type="pres">
      <dgm:prSet presAssocID="{D67B6B7F-C109-4BF3-9813-29DE18CAAC17}" presName="parSpace" presStyleCnt="0"/>
      <dgm:spPr/>
    </dgm:pt>
    <dgm:pt modelId="{83BBF54D-E283-4C17-9F7F-812D7B278BBC}" type="pres">
      <dgm:prSet presAssocID="{2677799B-3960-4CAB-B5D8-B6D80BDF336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DD1DC-8E1B-4CD2-9E48-DDE937839810}" srcId="{5E55AA4A-A9BB-416F-9F54-2D72A0C3D7B6}" destId="{96E4FFFF-FCAB-4162-B144-8F1AA636F345}" srcOrd="1" destOrd="0" parTransId="{1FC08852-EAF0-4388-8765-021337A1AE37}" sibTransId="{A53B5354-CABC-4213-A8C1-FB872194CA13}"/>
    <dgm:cxn modelId="{10F429E1-8A85-4258-9E95-8BB3CA6E6B09}" type="presOf" srcId="{5E55AA4A-A9BB-416F-9F54-2D72A0C3D7B6}" destId="{B772419D-C33C-4E62-A828-B28DA9EEDEBF}" srcOrd="0" destOrd="0" presId="urn:microsoft.com/office/officeart/2005/8/layout/hChevron3"/>
    <dgm:cxn modelId="{2F9A5530-4361-4DEC-A8BD-13A9A6B93CEF}" type="presOf" srcId="{2677799B-3960-4CAB-B5D8-B6D80BDF336E}" destId="{83BBF54D-E283-4C17-9F7F-812D7B278BBC}" srcOrd="0" destOrd="0" presId="urn:microsoft.com/office/officeart/2005/8/layout/hChevron3"/>
    <dgm:cxn modelId="{387BF160-3C1B-422E-8789-CBFD383ED1E5}" srcId="{5E55AA4A-A9BB-416F-9F54-2D72A0C3D7B6}" destId="{2677799B-3960-4CAB-B5D8-B6D80BDF336E}" srcOrd="3" destOrd="0" parTransId="{D8A60E40-D91C-4810-B75A-629D97D2C97D}" sibTransId="{0201D603-980C-47F3-8F09-6802D9AF169F}"/>
    <dgm:cxn modelId="{E8D59D37-E936-4B3A-BAFE-B34C9A31856D}" srcId="{5E55AA4A-A9BB-416F-9F54-2D72A0C3D7B6}" destId="{035ED141-585A-45C5-AAE1-E194F1A25C90}" srcOrd="0" destOrd="0" parTransId="{993026A4-30CD-43C6-BD68-A0BF594C2D2C}" sibTransId="{698DA569-5BAC-419E-B359-0210A6A65F36}"/>
    <dgm:cxn modelId="{C4C7023D-1163-4F2E-B360-7DA9BF0F6343}" type="presOf" srcId="{96E4FFFF-FCAB-4162-B144-8F1AA636F345}" destId="{97CFDACF-13CA-4CFE-A609-AF6EA66A0961}" srcOrd="0" destOrd="0" presId="urn:microsoft.com/office/officeart/2005/8/layout/hChevron3"/>
    <dgm:cxn modelId="{1D884CF8-AB38-4625-A50B-FDFFF089E806}" type="presOf" srcId="{5CDBEE76-6E09-4BEE-A11F-A8F5BD352EA3}" destId="{B59EBAD2-152C-4C35-B435-11865708C9C8}" srcOrd="0" destOrd="0" presId="urn:microsoft.com/office/officeart/2005/8/layout/hChevron3"/>
    <dgm:cxn modelId="{FE7967E9-E447-42A5-BAE3-687365E67427}" srcId="{5E55AA4A-A9BB-416F-9F54-2D72A0C3D7B6}" destId="{5CDBEE76-6E09-4BEE-A11F-A8F5BD352EA3}" srcOrd="2" destOrd="0" parTransId="{96B005F8-A404-404B-92F0-544EABA7E985}" sibTransId="{D67B6B7F-C109-4BF3-9813-29DE18CAAC17}"/>
    <dgm:cxn modelId="{71C6A83E-04A5-4604-A087-EF4F99CDAD1C}" type="presOf" srcId="{035ED141-585A-45C5-AAE1-E194F1A25C90}" destId="{0A0F7EA5-49FF-4E8A-A554-2AB30FDC20EE}" srcOrd="0" destOrd="0" presId="urn:microsoft.com/office/officeart/2005/8/layout/hChevron3"/>
    <dgm:cxn modelId="{108FDEDD-058E-48CE-9130-10659EA517D6}" type="presParOf" srcId="{B772419D-C33C-4E62-A828-B28DA9EEDEBF}" destId="{0A0F7EA5-49FF-4E8A-A554-2AB30FDC20EE}" srcOrd="0" destOrd="0" presId="urn:microsoft.com/office/officeart/2005/8/layout/hChevron3"/>
    <dgm:cxn modelId="{1F189022-DC05-4F12-BD4E-8BB0A84280BC}" type="presParOf" srcId="{B772419D-C33C-4E62-A828-B28DA9EEDEBF}" destId="{99FAAB06-3B7A-4960-BBFE-FE50EC59C448}" srcOrd="1" destOrd="0" presId="urn:microsoft.com/office/officeart/2005/8/layout/hChevron3"/>
    <dgm:cxn modelId="{B8336ADA-655E-4A22-99FA-4EFC53883FD3}" type="presParOf" srcId="{B772419D-C33C-4E62-A828-B28DA9EEDEBF}" destId="{97CFDACF-13CA-4CFE-A609-AF6EA66A0961}" srcOrd="2" destOrd="0" presId="urn:microsoft.com/office/officeart/2005/8/layout/hChevron3"/>
    <dgm:cxn modelId="{F6F444A3-3D7B-469A-8C47-156622A16DBB}" type="presParOf" srcId="{B772419D-C33C-4E62-A828-B28DA9EEDEBF}" destId="{2AA82368-00B4-4526-A6F3-2968308EDEE3}" srcOrd="3" destOrd="0" presId="urn:microsoft.com/office/officeart/2005/8/layout/hChevron3"/>
    <dgm:cxn modelId="{C95E67B6-D20B-4CFD-9B0A-3D7BD55DC7C8}" type="presParOf" srcId="{B772419D-C33C-4E62-A828-B28DA9EEDEBF}" destId="{B59EBAD2-152C-4C35-B435-11865708C9C8}" srcOrd="4" destOrd="0" presId="urn:microsoft.com/office/officeart/2005/8/layout/hChevron3"/>
    <dgm:cxn modelId="{4E832D13-4377-4864-8CD1-E65F4B3D8387}" type="presParOf" srcId="{B772419D-C33C-4E62-A828-B28DA9EEDEBF}" destId="{A8A29FA4-6107-4F2B-9E1E-7A774582D1F8}" srcOrd="5" destOrd="0" presId="urn:microsoft.com/office/officeart/2005/8/layout/hChevron3"/>
    <dgm:cxn modelId="{056C0689-0B53-4A25-9427-80FC013CF25A}" type="presParOf" srcId="{B772419D-C33C-4E62-A828-B28DA9EEDEBF}" destId="{83BBF54D-E283-4C17-9F7F-812D7B278BB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AA7CC-57EF-427F-AEB0-7CED202A43C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0693C8-1E66-445E-8BAD-1242518DF2E1}">
      <dgm:prSet phldrT="[Text]" custT="1"/>
      <dgm:spPr/>
      <dgm:t>
        <a:bodyPr/>
        <a:lstStyle/>
        <a:p>
          <a:r>
            <a:rPr lang="en-US" sz="1200" b="1" dirty="0"/>
            <a:t>GRANT MANAGEMENT</a:t>
          </a:r>
        </a:p>
      </dgm:t>
    </dgm:pt>
    <dgm:pt modelId="{E904BDB1-3C51-40C5-BFA3-52ADE1594DE5}" type="parTrans" cxnId="{A3A03AA7-AC2D-45A5-8C5B-62E9D395D394}">
      <dgm:prSet/>
      <dgm:spPr/>
      <dgm:t>
        <a:bodyPr/>
        <a:lstStyle/>
        <a:p>
          <a:endParaRPr lang="en-US"/>
        </a:p>
      </dgm:t>
    </dgm:pt>
    <dgm:pt modelId="{F4302FA4-55EB-4496-9DA6-ACEB0D06E7BD}" type="sibTrans" cxnId="{A3A03AA7-AC2D-45A5-8C5B-62E9D395D394}">
      <dgm:prSet/>
      <dgm:spPr/>
      <dgm:t>
        <a:bodyPr/>
        <a:lstStyle/>
        <a:p>
          <a:endParaRPr lang="en-US"/>
        </a:p>
      </dgm:t>
    </dgm:pt>
    <dgm:pt modelId="{0E22B0E5-D4D6-4259-901E-05DE62253F35}">
      <dgm:prSet phldrT="[Text]" custT="1"/>
      <dgm:spPr/>
      <dgm:t>
        <a:bodyPr/>
        <a:lstStyle/>
        <a:p>
          <a:r>
            <a:rPr lang="en-US" sz="1600" dirty="0"/>
            <a:t>Duane Ritchie</a:t>
          </a:r>
        </a:p>
      </dgm:t>
    </dgm:pt>
    <dgm:pt modelId="{4C9C0FB2-87D6-4ABA-A7EF-3FD52D7DEB1E}" type="parTrans" cxnId="{FD5D72FC-72ED-47C0-B43D-6EA17085264F}">
      <dgm:prSet/>
      <dgm:spPr/>
      <dgm:t>
        <a:bodyPr/>
        <a:lstStyle/>
        <a:p>
          <a:endParaRPr lang="en-US"/>
        </a:p>
      </dgm:t>
    </dgm:pt>
    <dgm:pt modelId="{B9B835FD-B36A-42CF-A92F-4C8507C5CF85}" type="sibTrans" cxnId="{FD5D72FC-72ED-47C0-B43D-6EA17085264F}">
      <dgm:prSet/>
      <dgm:spPr/>
      <dgm:t>
        <a:bodyPr/>
        <a:lstStyle/>
        <a:p>
          <a:endParaRPr lang="en-US"/>
        </a:p>
      </dgm:t>
    </dgm:pt>
    <dgm:pt modelId="{CA989AAA-79A9-4F5D-B0D8-79EBDEF6D5C4}">
      <dgm:prSet phldrT="[Text]" custT="1"/>
      <dgm:spPr/>
      <dgm:t>
        <a:bodyPr/>
        <a:lstStyle/>
        <a:p>
          <a:r>
            <a:rPr lang="en-US" sz="1600" dirty="0"/>
            <a:t>(503) 947-2419</a:t>
          </a:r>
        </a:p>
      </dgm:t>
    </dgm:pt>
    <dgm:pt modelId="{055DE149-9ACF-4090-9F3D-649079303CDF}" type="parTrans" cxnId="{909D748A-3CFD-4944-8B53-7E702B1088DF}">
      <dgm:prSet/>
      <dgm:spPr/>
      <dgm:t>
        <a:bodyPr/>
        <a:lstStyle/>
        <a:p>
          <a:endParaRPr lang="en-US"/>
        </a:p>
      </dgm:t>
    </dgm:pt>
    <dgm:pt modelId="{97C5E7D6-EB5E-48F1-A9AC-97FC758038B0}" type="sibTrans" cxnId="{909D748A-3CFD-4944-8B53-7E702B1088DF}">
      <dgm:prSet/>
      <dgm:spPr/>
      <dgm:t>
        <a:bodyPr/>
        <a:lstStyle/>
        <a:p>
          <a:endParaRPr lang="en-US"/>
        </a:p>
      </dgm:t>
    </dgm:pt>
    <dgm:pt modelId="{3D4AA211-53BE-44FD-B0D7-D520E20A2A24}">
      <dgm:prSet phldrT="[Text]" custT="1"/>
      <dgm:spPr/>
      <dgm:t>
        <a:bodyPr/>
        <a:lstStyle/>
        <a:p>
          <a:r>
            <a:rPr lang="en-US" sz="1200" b="1" dirty="0"/>
            <a:t>DRAW MANAGEMENT</a:t>
          </a:r>
        </a:p>
      </dgm:t>
    </dgm:pt>
    <dgm:pt modelId="{7564ACDB-A11F-4D90-ACF2-F26026D26AD4}" type="parTrans" cxnId="{5A8ED8AE-FAE1-446C-8EC8-B30FFFC6C4A4}">
      <dgm:prSet/>
      <dgm:spPr/>
      <dgm:t>
        <a:bodyPr/>
        <a:lstStyle/>
        <a:p>
          <a:endParaRPr lang="en-US"/>
        </a:p>
      </dgm:t>
    </dgm:pt>
    <dgm:pt modelId="{EB22B42D-9FAF-4D67-AB05-7394D7A21FF4}" type="sibTrans" cxnId="{5A8ED8AE-FAE1-446C-8EC8-B30FFFC6C4A4}">
      <dgm:prSet/>
      <dgm:spPr/>
      <dgm:t>
        <a:bodyPr/>
        <a:lstStyle/>
        <a:p>
          <a:endParaRPr lang="en-US"/>
        </a:p>
      </dgm:t>
    </dgm:pt>
    <dgm:pt modelId="{80FEBB9D-9C05-4661-B2D9-717950D861D0}">
      <dgm:prSet phldrT="[Text]" custT="1"/>
      <dgm:spPr/>
      <dgm:t>
        <a:bodyPr/>
        <a:lstStyle/>
        <a:p>
          <a:r>
            <a:rPr lang="en-US" sz="1600" dirty="0"/>
            <a:t>Monique Murphy</a:t>
          </a:r>
        </a:p>
      </dgm:t>
    </dgm:pt>
    <dgm:pt modelId="{EE4ECA64-7272-4EB4-9FB6-8570101C2260}" type="parTrans" cxnId="{B8F88CA1-53E1-4DF4-B749-BF4B11D859EB}">
      <dgm:prSet/>
      <dgm:spPr/>
      <dgm:t>
        <a:bodyPr/>
        <a:lstStyle/>
        <a:p>
          <a:endParaRPr lang="en-US"/>
        </a:p>
      </dgm:t>
    </dgm:pt>
    <dgm:pt modelId="{8BF69418-0897-4487-9B8C-AEF43EA5DB2E}" type="sibTrans" cxnId="{B8F88CA1-53E1-4DF4-B749-BF4B11D859EB}">
      <dgm:prSet/>
      <dgm:spPr/>
      <dgm:t>
        <a:bodyPr/>
        <a:lstStyle/>
        <a:p>
          <a:endParaRPr lang="en-US"/>
        </a:p>
      </dgm:t>
    </dgm:pt>
    <dgm:pt modelId="{67A1D37A-FE47-4050-8BE7-40FF53DBC927}">
      <dgm:prSet phldrT="[Text]" custT="1"/>
      <dgm:spPr/>
      <dgm:t>
        <a:bodyPr/>
        <a:lstStyle/>
        <a:p>
          <a:r>
            <a:rPr lang="en-US" sz="1600" dirty="0"/>
            <a:t>(503) 947-5935</a:t>
          </a:r>
        </a:p>
      </dgm:t>
    </dgm:pt>
    <dgm:pt modelId="{B6539B1E-481B-4AD7-A5EE-1159BE17CDCD}" type="parTrans" cxnId="{53B5A503-0596-4502-9141-3B0C958F9982}">
      <dgm:prSet/>
      <dgm:spPr/>
      <dgm:t>
        <a:bodyPr/>
        <a:lstStyle/>
        <a:p>
          <a:endParaRPr lang="en-US"/>
        </a:p>
      </dgm:t>
    </dgm:pt>
    <dgm:pt modelId="{4C92FF6A-94D5-40AB-85E2-EF683D5EE066}" type="sibTrans" cxnId="{53B5A503-0596-4502-9141-3B0C958F9982}">
      <dgm:prSet/>
      <dgm:spPr/>
      <dgm:t>
        <a:bodyPr/>
        <a:lstStyle/>
        <a:p>
          <a:endParaRPr lang="en-US"/>
        </a:p>
      </dgm:t>
    </dgm:pt>
    <dgm:pt modelId="{1061212B-D9BA-4791-AA23-02028BA8D863}">
      <dgm:prSet phldrT="[Text]" custT="1"/>
      <dgm:spPr/>
      <dgm:t>
        <a:bodyPr/>
        <a:lstStyle/>
        <a:p>
          <a:r>
            <a:rPr lang="en-US" sz="1200" b="1" dirty="0"/>
            <a:t>PAYMENTS</a:t>
          </a:r>
        </a:p>
      </dgm:t>
    </dgm:pt>
    <dgm:pt modelId="{B91A15D2-A435-4752-9096-C6E6B4B3A112}" type="parTrans" cxnId="{0BFDC14C-55B3-4A4E-A50E-4CDDBF9725FD}">
      <dgm:prSet/>
      <dgm:spPr/>
      <dgm:t>
        <a:bodyPr/>
        <a:lstStyle/>
        <a:p>
          <a:endParaRPr lang="en-US"/>
        </a:p>
      </dgm:t>
    </dgm:pt>
    <dgm:pt modelId="{AFD4EDE7-BF29-439A-90D0-FEEF39F53768}" type="sibTrans" cxnId="{0BFDC14C-55B3-4A4E-A50E-4CDDBF9725FD}">
      <dgm:prSet/>
      <dgm:spPr/>
      <dgm:t>
        <a:bodyPr/>
        <a:lstStyle/>
        <a:p>
          <a:endParaRPr lang="en-US"/>
        </a:p>
      </dgm:t>
    </dgm:pt>
    <dgm:pt modelId="{64B69BFA-447A-4F9E-983A-42DD874E1C0D}">
      <dgm:prSet phldrT="[Text]" custT="1"/>
      <dgm:spPr/>
      <dgm:t>
        <a:bodyPr/>
        <a:lstStyle/>
        <a:p>
          <a:r>
            <a:rPr lang="en-US" sz="1600" dirty="0"/>
            <a:t>HECC.Finance@hecc.Oregon.gov</a:t>
          </a:r>
        </a:p>
      </dgm:t>
    </dgm:pt>
    <dgm:pt modelId="{97527AE8-66E0-4701-B436-9B43826E62A5}" type="parTrans" cxnId="{47488E26-425C-480B-B282-F5DD3EEA5EDB}">
      <dgm:prSet/>
      <dgm:spPr/>
      <dgm:t>
        <a:bodyPr/>
        <a:lstStyle/>
        <a:p>
          <a:endParaRPr lang="en-US"/>
        </a:p>
      </dgm:t>
    </dgm:pt>
    <dgm:pt modelId="{63220CB9-2C3D-496D-A344-4F5601C967E7}" type="sibTrans" cxnId="{47488E26-425C-480B-B282-F5DD3EEA5EDB}">
      <dgm:prSet/>
      <dgm:spPr/>
      <dgm:t>
        <a:bodyPr/>
        <a:lstStyle/>
        <a:p>
          <a:endParaRPr lang="en-US"/>
        </a:p>
      </dgm:t>
    </dgm:pt>
    <dgm:pt modelId="{D8053683-DEF4-4FD7-8A9F-B5AC239336B5}">
      <dgm:prSet custT="1"/>
      <dgm:spPr/>
      <dgm:t>
        <a:bodyPr/>
        <a:lstStyle/>
        <a:p>
          <a:r>
            <a:rPr lang="en-US" sz="1600" dirty="0"/>
            <a:t>Angela Creasey</a:t>
          </a:r>
        </a:p>
      </dgm:t>
    </dgm:pt>
    <dgm:pt modelId="{284CCF94-43B0-4A54-A990-2E76B9996D10}" type="parTrans" cxnId="{38E41170-59DA-4957-A7C0-4535735EF401}">
      <dgm:prSet/>
      <dgm:spPr/>
      <dgm:t>
        <a:bodyPr/>
        <a:lstStyle/>
        <a:p>
          <a:endParaRPr lang="en-US"/>
        </a:p>
      </dgm:t>
    </dgm:pt>
    <dgm:pt modelId="{8E38097B-6AD0-4BC5-8611-C5CB63DE7977}" type="sibTrans" cxnId="{38E41170-59DA-4957-A7C0-4535735EF401}">
      <dgm:prSet/>
      <dgm:spPr/>
      <dgm:t>
        <a:bodyPr/>
        <a:lstStyle/>
        <a:p>
          <a:endParaRPr lang="en-US"/>
        </a:p>
      </dgm:t>
    </dgm:pt>
    <dgm:pt modelId="{F8F60428-EC5A-45F6-844D-A19AE6215618}">
      <dgm:prSet custT="1"/>
      <dgm:spPr/>
      <dgm:t>
        <a:bodyPr/>
        <a:lstStyle/>
        <a:p>
          <a:r>
            <a:rPr lang="en-US" sz="1600" dirty="0"/>
            <a:t>(503)947-2434</a:t>
          </a:r>
        </a:p>
      </dgm:t>
    </dgm:pt>
    <dgm:pt modelId="{D348D704-B678-4DBC-8D09-3BDC7D0EF6E9}" type="parTrans" cxnId="{2B9F156B-01E3-4E7A-8062-6E273B905873}">
      <dgm:prSet/>
      <dgm:spPr/>
      <dgm:t>
        <a:bodyPr/>
        <a:lstStyle/>
        <a:p>
          <a:endParaRPr lang="en-US"/>
        </a:p>
      </dgm:t>
    </dgm:pt>
    <dgm:pt modelId="{2E42F970-D05C-4851-8717-3F21F88E24AA}" type="sibTrans" cxnId="{2B9F156B-01E3-4E7A-8062-6E273B905873}">
      <dgm:prSet/>
      <dgm:spPr/>
      <dgm:t>
        <a:bodyPr/>
        <a:lstStyle/>
        <a:p>
          <a:endParaRPr lang="en-US"/>
        </a:p>
      </dgm:t>
    </dgm:pt>
    <dgm:pt modelId="{D0BDF5D4-3B33-4B6B-A1C9-F5652A61F39C}">
      <dgm:prSet phldrT="[Text]" custT="1"/>
      <dgm:spPr/>
      <dgm:t>
        <a:bodyPr/>
        <a:lstStyle/>
        <a:p>
          <a:r>
            <a:rPr lang="en-US" sz="1200" b="1" dirty="0"/>
            <a:t>SEFA REPORTING</a:t>
          </a:r>
        </a:p>
      </dgm:t>
    </dgm:pt>
    <dgm:pt modelId="{1984FE80-672F-4F51-A936-A809744D043C}" type="sibTrans" cxnId="{618D88A4-9C8D-475F-8A85-6F631E9CF6E5}">
      <dgm:prSet/>
      <dgm:spPr/>
      <dgm:t>
        <a:bodyPr/>
        <a:lstStyle/>
        <a:p>
          <a:endParaRPr lang="en-US"/>
        </a:p>
      </dgm:t>
    </dgm:pt>
    <dgm:pt modelId="{49D6019B-9428-43A3-8BBE-E2A63176CE9C}" type="parTrans" cxnId="{618D88A4-9C8D-475F-8A85-6F631E9CF6E5}">
      <dgm:prSet/>
      <dgm:spPr/>
      <dgm:t>
        <a:bodyPr/>
        <a:lstStyle/>
        <a:p>
          <a:endParaRPr lang="en-US"/>
        </a:p>
      </dgm:t>
    </dgm:pt>
    <dgm:pt modelId="{F68BC00D-31A0-45BE-97DE-1AD68D7D40DD}" type="pres">
      <dgm:prSet presAssocID="{F0CAA7CC-57EF-427F-AEB0-7CED202A43C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87F44E4-FA3A-4B8C-A8D5-DFB310F0F490}" type="pres">
      <dgm:prSet presAssocID="{5D0693C8-1E66-445E-8BAD-1242518DF2E1}" presName="parenttextcomposite" presStyleCnt="0"/>
      <dgm:spPr/>
    </dgm:pt>
    <dgm:pt modelId="{55072205-CFEE-4CB9-AA4A-7DB4D9C26301}" type="pres">
      <dgm:prSet presAssocID="{5D0693C8-1E66-445E-8BAD-1242518DF2E1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5246F-C42D-41EB-991A-0A9ABE4416C5}" type="pres">
      <dgm:prSet presAssocID="{5D0693C8-1E66-445E-8BAD-1242518DF2E1}" presName="composite" presStyleCnt="0"/>
      <dgm:spPr/>
    </dgm:pt>
    <dgm:pt modelId="{07148B6F-AAF4-4449-B9CF-D1116512AE23}" type="pres">
      <dgm:prSet presAssocID="{5D0693C8-1E66-445E-8BAD-1242518DF2E1}" presName="chevron1" presStyleLbl="alignNode1" presStyleIdx="0" presStyleCnt="28"/>
      <dgm:spPr/>
    </dgm:pt>
    <dgm:pt modelId="{87475813-C045-44B2-B9D3-D07809FADF91}" type="pres">
      <dgm:prSet presAssocID="{5D0693C8-1E66-445E-8BAD-1242518DF2E1}" presName="chevron2" presStyleLbl="alignNode1" presStyleIdx="1" presStyleCnt="28"/>
      <dgm:spPr/>
    </dgm:pt>
    <dgm:pt modelId="{68EFC066-D705-47E7-B597-0B81F25303E2}" type="pres">
      <dgm:prSet presAssocID="{5D0693C8-1E66-445E-8BAD-1242518DF2E1}" presName="chevron3" presStyleLbl="alignNode1" presStyleIdx="2" presStyleCnt="28"/>
      <dgm:spPr/>
    </dgm:pt>
    <dgm:pt modelId="{AEC25FC7-FEFE-4E5E-84A4-9319DC8DD48C}" type="pres">
      <dgm:prSet presAssocID="{5D0693C8-1E66-445E-8BAD-1242518DF2E1}" presName="chevron4" presStyleLbl="alignNode1" presStyleIdx="3" presStyleCnt="28"/>
      <dgm:spPr/>
    </dgm:pt>
    <dgm:pt modelId="{D900B896-E83A-454A-9CF5-FBC8166D3991}" type="pres">
      <dgm:prSet presAssocID="{5D0693C8-1E66-445E-8BAD-1242518DF2E1}" presName="chevron5" presStyleLbl="alignNode1" presStyleIdx="4" presStyleCnt="28"/>
      <dgm:spPr/>
    </dgm:pt>
    <dgm:pt modelId="{9AA42E49-8CE0-4A01-A01F-ECD7A93B1CD0}" type="pres">
      <dgm:prSet presAssocID="{5D0693C8-1E66-445E-8BAD-1242518DF2E1}" presName="chevron6" presStyleLbl="alignNode1" presStyleIdx="5" presStyleCnt="28"/>
      <dgm:spPr/>
    </dgm:pt>
    <dgm:pt modelId="{480A6FF0-28E0-4756-BAB8-FE47AF26AFF0}" type="pres">
      <dgm:prSet presAssocID="{5D0693C8-1E66-445E-8BAD-1242518DF2E1}" presName="chevron7" presStyleLbl="alignNode1" presStyleIdx="6" presStyleCnt="28"/>
      <dgm:spPr/>
    </dgm:pt>
    <dgm:pt modelId="{CDAA37C4-CD2C-4377-BD8D-617A6B71937A}" type="pres">
      <dgm:prSet presAssocID="{5D0693C8-1E66-445E-8BAD-1242518DF2E1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0012F-8C53-4787-9FC1-01ECCD736E9F}" type="pres">
      <dgm:prSet presAssocID="{F4302FA4-55EB-4496-9DA6-ACEB0D06E7BD}" presName="sibTrans" presStyleCnt="0"/>
      <dgm:spPr/>
    </dgm:pt>
    <dgm:pt modelId="{9F4C7237-A5B7-4A67-8F42-C9FA057054D9}" type="pres">
      <dgm:prSet presAssocID="{3D4AA211-53BE-44FD-B0D7-D520E20A2A24}" presName="parenttextcomposite" presStyleCnt="0"/>
      <dgm:spPr/>
    </dgm:pt>
    <dgm:pt modelId="{62F49B35-AEE8-447C-9FE5-0BBDE406261F}" type="pres">
      <dgm:prSet presAssocID="{3D4AA211-53BE-44FD-B0D7-D520E20A2A2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BAEBF-3BE2-4E75-BB05-87934A5B90B4}" type="pres">
      <dgm:prSet presAssocID="{3D4AA211-53BE-44FD-B0D7-D520E20A2A24}" presName="composite" presStyleCnt="0"/>
      <dgm:spPr/>
    </dgm:pt>
    <dgm:pt modelId="{AA200D73-8AA3-4B51-922B-E4FA2D3DA460}" type="pres">
      <dgm:prSet presAssocID="{3D4AA211-53BE-44FD-B0D7-D520E20A2A24}" presName="chevron1" presStyleLbl="alignNode1" presStyleIdx="7" presStyleCnt="28"/>
      <dgm:spPr/>
    </dgm:pt>
    <dgm:pt modelId="{3E62B010-4BF4-4493-918A-B36F3B7782CF}" type="pres">
      <dgm:prSet presAssocID="{3D4AA211-53BE-44FD-B0D7-D520E20A2A24}" presName="chevron2" presStyleLbl="alignNode1" presStyleIdx="8" presStyleCnt="28"/>
      <dgm:spPr/>
    </dgm:pt>
    <dgm:pt modelId="{2DE256DB-4868-4226-9433-E0867B4DAFDC}" type="pres">
      <dgm:prSet presAssocID="{3D4AA211-53BE-44FD-B0D7-D520E20A2A24}" presName="chevron3" presStyleLbl="alignNode1" presStyleIdx="9" presStyleCnt="28"/>
      <dgm:spPr/>
    </dgm:pt>
    <dgm:pt modelId="{C0862A9F-5100-4456-816D-F705CED4D1A7}" type="pres">
      <dgm:prSet presAssocID="{3D4AA211-53BE-44FD-B0D7-D520E20A2A24}" presName="chevron4" presStyleLbl="alignNode1" presStyleIdx="10" presStyleCnt="28"/>
      <dgm:spPr/>
    </dgm:pt>
    <dgm:pt modelId="{E52C60B5-F6AE-4D89-9F9E-FDA37C4A07BB}" type="pres">
      <dgm:prSet presAssocID="{3D4AA211-53BE-44FD-B0D7-D520E20A2A24}" presName="chevron5" presStyleLbl="alignNode1" presStyleIdx="11" presStyleCnt="28"/>
      <dgm:spPr/>
    </dgm:pt>
    <dgm:pt modelId="{CFA91690-6D96-4419-9391-751045BB20BD}" type="pres">
      <dgm:prSet presAssocID="{3D4AA211-53BE-44FD-B0D7-D520E20A2A24}" presName="chevron6" presStyleLbl="alignNode1" presStyleIdx="12" presStyleCnt="28"/>
      <dgm:spPr/>
    </dgm:pt>
    <dgm:pt modelId="{96CF50CD-4F87-4FA3-B7E8-BD7606BB0CB2}" type="pres">
      <dgm:prSet presAssocID="{3D4AA211-53BE-44FD-B0D7-D520E20A2A24}" presName="chevron7" presStyleLbl="alignNode1" presStyleIdx="13" presStyleCnt="28"/>
      <dgm:spPr/>
    </dgm:pt>
    <dgm:pt modelId="{EDA9C295-66F4-44FD-B01E-3E39046D4D8D}" type="pres">
      <dgm:prSet presAssocID="{3D4AA211-53BE-44FD-B0D7-D520E20A2A24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DD620-9F19-45DE-A57F-3A8F89EDEA71}" type="pres">
      <dgm:prSet presAssocID="{EB22B42D-9FAF-4D67-AB05-7394D7A21FF4}" presName="sibTrans" presStyleCnt="0"/>
      <dgm:spPr/>
    </dgm:pt>
    <dgm:pt modelId="{8B908277-B477-4BE4-9587-DCDE5E3DA80A}" type="pres">
      <dgm:prSet presAssocID="{1061212B-D9BA-4791-AA23-02028BA8D863}" presName="parenttextcomposite" presStyleCnt="0"/>
      <dgm:spPr/>
    </dgm:pt>
    <dgm:pt modelId="{CDF7E5B8-0095-454E-A7C9-0AA63D99639A}" type="pres">
      <dgm:prSet presAssocID="{1061212B-D9BA-4791-AA23-02028BA8D86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10F65-F034-4E5C-A122-26A2BE2AC5E4}" type="pres">
      <dgm:prSet presAssocID="{1061212B-D9BA-4791-AA23-02028BA8D863}" presName="composite" presStyleCnt="0"/>
      <dgm:spPr/>
    </dgm:pt>
    <dgm:pt modelId="{19AB13B1-D46B-4CAE-855D-7351D5D3F5C0}" type="pres">
      <dgm:prSet presAssocID="{1061212B-D9BA-4791-AA23-02028BA8D863}" presName="chevron1" presStyleLbl="alignNode1" presStyleIdx="14" presStyleCnt="28"/>
      <dgm:spPr/>
    </dgm:pt>
    <dgm:pt modelId="{AEEBD3B9-E54A-47A8-A4D9-A64E6E71F1ED}" type="pres">
      <dgm:prSet presAssocID="{1061212B-D9BA-4791-AA23-02028BA8D863}" presName="chevron2" presStyleLbl="alignNode1" presStyleIdx="15" presStyleCnt="28"/>
      <dgm:spPr/>
    </dgm:pt>
    <dgm:pt modelId="{71C80978-100B-4F28-92D4-7B53F90E8298}" type="pres">
      <dgm:prSet presAssocID="{1061212B-D9BA-4791-AA23-02028BA8D863}" presName="chevron3" presStyleLbl="alignNode1" presStyleIdx="16" presStyleCnt="28"/>
      <dgm:spPr/>
    </dgm:pt>
    <dgm:pt modelId="{0C21310B-B50B-475A-AC4A-4C22580495FA}" type="pres">
      <dgm:prSet presAssocID="{1061212B-D9BA-4791-AA23-02028BA8D863}" presName="chevron4" presStyleLbl="alignNode1" presStyleIdx="17" presStyleCnt="28"/>
      <dgm:spPr/>
    </dgm:pt>
    <dgm:pt modelId="{16C940EC-704F-45CA-9326-EC5E0CF7FCA9}" type="pres">
      <dgm:prSet presAssocID="{1061212B-D9BA-4791-AA23-02028BA8D863}" presName="chevron5" presStyleLbl="alignNode1" presStyleIdx="18" presStyleCnt="28"/>
      <dgm:spPr/>
    </dgm:pt>
    <dgm:pt modelId="{B2CB32B5-19F2-4553-AD82-E1C992BC29A4}" type="pres">
      <dgm:prSet presAssocID="{1061212B-D9BA-4791-AA23-02028BA8D863}" presName="chevron6" presStyleLbl="alignNode1" presStyleIdx="19" presStyleCnt="28"/>
      <dgm:spPr/>
    </dgm:pt>
    <dgm:pt modelId="{CCD84864-8C9D-43C6-80D8-7A61C12ABA1D}" type="pres">
      <dgm:prSet presAssocID="{1061212B-D9BA-4791-AA23-02028BA8D863}" presName="chevron7" presStyleLbl="alignNode1" presStyleIdx="20" presStyleCnt="28"/>
      <dgm:spPr/>
    </dgm:pt>
    <dgm:pt modelId="{D0520B28-6176-420D-9899-359C7A605ACA}" type="pres">
      <dgm:prSet presAssocID="{1061212B-D9BA-4791-AA23-02028BA8D863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ACB1-766A-4BDF-B566-239644854012}" type="pres">
      <dgm:prSet presAssocID="{AFD4EDE7-BF29-439A-90D0-FEEF39F53768}" presName="sibTrans" presStyleCnt="0"/>
      <dgm:spPr/>
    </dgm:pt>
    <dgm:pt modelId="{4E5E6A34-9E07-4CA2-82EC-C03D820BD144}" type="pres">
      <dgm:prSet presAssocID="{D0BDF5D4-3B33-4B6B-A1C9-F5652A61F39C}" presName="parenttextcomposite" presStyleCnt="0"/>
      <dgm:spPr/>
    </dgm:pt>
    <dgm:pt modelId="{5A87BC2F-077E-4E17-A323-D336E6D4D699}" type="pres">
      <dgm:prSet presAssocID="{D0BDF5D4-3B33-4B6B-A1C9-F5652A61F39C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35B86-25C7-4CB5-AA76-5B64284E3EAA}" type="pres">
      <dgm:prSet presAssocID="{D0BDF5D4-3B33-4B6B-A1C9-F5652A61F39C}" presName="composite" presStyleCnt="0"/>
      <dgm:spPr/>
    </dgm:pt>
    <dgm:pt modelId="{817A638A-2B74-4F6E-A844-F443DF27C5C5}" type="pres">
      <dgm:prSet presAssocID="{D0BDF5D4-3B33-4B6B-A1C9-F5652A61F39C}" presName="chevron1" presStyleLbl="alignNode1" presStyleIdx="21" presStyleCnt="28"/>
      <dgm:spPr/>
    </dgm:pt>
    <dgm:pt modelId="{AD494359-060E-4735-9E20-33B3E3259CCE}" type="pres">
      <dgm:prSet presAssocID="{D0BDF5D4-3B33-4B6B-A1C9-F5652A61F39C}" presName="chevron2" presStyleLbl="alignNode1" presStyleIdx="22" presStyleCnt="28"/>
      <dgm:spPr/>
    </dgm:pt>
    <dgm:pt modelId="{5FAF71C2-CBFC-455F-A1CE-4869A6AEA872}" type="pres">
      <dgm:prSet presAssocID="{D0BDF5D4-3B33-4B6B-A1C9-F5652A61F39C}" presName="chevron3" presStyleLbl="alignNode1" presStyleIdx="23" presStyleCnt="28"/>
      <dgm:spPr/>
    </dgm:pt>
    <dgm:pt modelId="{10E52B1C-43A8-4105-AC31-FD4BFD17AB33}" type="pres">
      <dgm:prSet presAssocID="{D0BDF5D4-3B33-4B6B-A1C9-F5652A61F39C}" presName="chevron4" presStyleLbl="alignNode1" presStyleIdx="24" presStyleCnt="28"/>
      <dgm:spPr/>
    </dgm:pt>
    <dgm:pt modelId="{97BFF2F2-96B0-4A6E-AA8F-49DB460F4E93}" type="pres">
      <dgm:prSet presAssocID="{D0BDF5D4-3B33-4B6B-A1C9-F5652A61F39C}" presName="chevron5" presStyleLbl="alignNode1" presStyleIdx="25" presStyleCnt="28"/>
      <dgm:spPr/>
    </dgm:pt>
    <dgm:pt modelId="{6A70B946-1B5D-4CAA-95D8-986E50129DBC}" type="pres">
      <dgm:prSet presAssocID="{D0BDF5D4-3B33-4B6B-A1C9-F5652A61F39C}" presName="chevron6" presStyleLbl="alignNode1" presStyleIdx="26" presStyleCnt="28"/>
      <dgm:spPr/>
    </dgm:pt>
    <dgm:pt modelId="{27B0AE34-41FC-431E-92E1-5501C5FC195F}" type="pres">
      <dgm:prSet presAssocID="{D0BDF5D4-3B33-4B6B-A1C9-F5652A61F39C}" presName="chevron7" presStyleLbl="alignNode1" presStyleIdx="27" presStyleCnt="28"/>
      <dgm:spPr/>
    </dgm:pt>
    <dgm:pt modelId="{6E43FFE6-AE27-488C-8956-D9255860C0AB}" type="pres">
      <dgm:prSet presAssocID="{D0BDF5D4-3B33-4B6B-A1C9-F5652A61F39C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AB3A8-FD08-48B5-A158-7FF51C000A03}" type="presOf" srcId="{1061212B-D9BA-4791-AA23-02028BA8D863}" destId="{CDF7E5B8-0095-454E-A7C9-0AA63D99639A}" srcOrd="0" destOrd="0" presId="urn:microsoft.com/office/officeart/2008/layout/VerticalAccentList"/>
    <dgm:cxn modelId="{485B6D31-A3C0-4F86-B27C-7397270BFFC1}" type="presOf" srcId="{D8053683-DEF4-4FD7-8A9F-B5AC239336B5}" destId="{6E43FFE6-AE27-488C-8956-D9255860C0AB}" srcOrd="0" destOrd="0" presId="urn:microsoft.com/office/officeart/2008/layout/VerticalAccentList"/>
    <dgm:cxn modelId="{A3A03AA7-AC2D-45A5-8C5B-62E9D395D394}" srcId="{F0CAA7CC-57EF-427F-AEB0-7CED202A43C7}" destId="{5D0693C8-1E66-445E-8BAD-1242518DF2E1}" srcOrd="0" destOrd="0" parTransId="{E904BDB1-3C51-40C5-BFA3-52ADE1594DE5}" sibTransId="{F4302FA4-55EB-4496-9DA6-ACEB0D06E7BD}"/>
    <dgm:cxn modelId="{938272BE-565D-4DD6-9A07-855A25997D11}" type="presOf" srcId="{5D0693C8-1E66-445E-8BAD-1242518DF2E1}" destId="{55072205-CFEE-4CB9-AA4A-7DB4D9C26301}" srcOrd="0" destOrd="0" presId="urn:microsoft.com/office/officeart/2008/layout/VerticalAccentList"/>
    <dgm:cxn modelId="{2B9F156B-01E3-4E7A-8062-6E273B905873}" srcId="{D0BDF5D4-3B33-4B6B-A1C9-F5652A61F39C}" destId="{F8F60428-EC5A-45F6-844D-A19AE6215618}" srcOrd="1" destOrd="0" parTransId="{D348D704-B678-4DBC-8D09-3BDC7D0EF6E9}" sibTransId="{2E42F970-D05C-4851-8717-3F21F88E24AA}"/>
    <dgm:cxn modelId="{A06CB5CF-E25B-403F-9DD3-AC147ED12D37}" type="presOf" srcId="{CA989AAA-79A9-4F5D-B0D8-79EBDEF6D5C4}" destId="{CDAA37C4-CD2C-4377-BD8D-617A6B71937A}" srcOrd="0" destOrd="1" presId="urn:microsoft.com/office/officeart/2008/layout/VerticalAccentList"/>
    <dgm:cxn modelId="{47488E26-425C-480B-B282-F5DD3EEA5EDB}" srcId="{1061212B-D9BA-4791-AA23-02028BA8D863}" destId="{64B69BFA-447A-4F9E-983A-42DD874E1C0D}" srcOrd="0" destOrd="0" parTransId="{97527AE8-66E0-4701-B436-9B43826E62A5}" sibTransId="{63220CB9-2C3D-496D-A344-4F5601C967E7}"/>
    <dgm:cxn modelId="{618D88A4-9C8D-475F-8A85-6F631E9CF6E5}" srcId="{F0CAA7CC-57EF-427F-AEB0-7CED202A43C7}" destId="{D0BDF5D4-3B33-4B6B-A1C9-F5652A61F39C}" srcOrd="3" destOrd="0" parTransId="{49D6019B-9428-43A3-8BBE-E2A63176CE9C}" sibTransId="{1984FE80-672F-4F51-A936-A809744D043C}"/>
    <dgm:cxn modelId="{909D748A-3CFD-4944-8B53-7E702B1088DF}" srcId="{5D0693C8-1E66-445E-8BAD-1242518DF2E1}" destId="{CA989AAA-79A9-4F5D-B0D8-79EBDEF6D5C4}" srcOrd="1" destOrd="0" parTransId="{055DE149-9ACF-4090-9F3D-649079303CDF}" sibTransId="{97C5E7D6-EB5E-48F1-A9AC-97FC758038B0}"/>
    <dgm:cxn modelId="{FD5D72FC-72ED-47C0-B43D-6EA17085264F}" srcId="{5D0693C8-1E66-445E-8BAD-1242518DF2E1}" destId="{0E22B0E5-D4D6-4259-901E-05DE62253F35}" srcOrd="0" destOrd="0" parTransId="{4C9C0FB2-87D6-4ABA-A7EF-3FD52D7DEB1E}" sibTransId="{B9B835FD-B36A-42CF-A92F-4C8507C5CF85}"/>
    <dgm:cxn modelId="{5A8ED8AE-FAE1-446C-8EC8-B30FFFC6C4A4}" srcId="{F0CAA7CC-57EF-427F-AEB0-7CED202A43C7}" destId="{3D4AA211-53BE-44FD-B0D7-D520E20A2A24}" srcOrd="1" destOrd="0" parTransId="{7564ACDB-A11F-4D90-ACF2-F26026D26AD4}" sibTransId="{EB22B42D-9FAF-4D67-AB05-7394D7A21FF4}"/>
    <dgm:cxn modelId="{38E41170-59DA-4957-A7C0-4535735EF401}" srcId="{D0BDF5D4-3B33-4B6B-A1C9-F5652A61F39C}" destId="{D8053683-DEF4-4FD7-8A9F-B5AC239336B5}" srcOrd="0" destOrd="0" parTransId="{284CCF94-43B0-4A54-A990-2E76B9996D10}" sibTransId="{8E38097B-6AD0-4BC5-8611-C5CB63DE7977}"/>
    <dgm:cxn modelId="{B8F88CA1-53E1-4DF4-B749-BF4B11D859EB}" srcId="{3D4AA211-53BE-44FD-B0D7-D520E20A2A24}" destId="{80FEBB9D-9C05-4661-B2D9-717950D861D0}" srcOrd="0" destOrd="0" parTransId="{EE4ECA64-7272-4EB4-9FB6-8570101C2260}" sibTransId="{8BF69418-0897-4487-9B8C-AEF43EA5DB2E}"/>
    <dgm:cxn modelId="{F44B90FD-228B-4397-B9CD-11799CEE55FC}" type="presOf" srcId="{64B69BFA-447A-4F9E-983A-42DD874E1C0D}" destId="{D0520B28-6176-420D-9899-359C7A605ACA}" srcOrd="0" destOrd="0" presId="urn:microsoft.com/office/officeart/2008/layout/VerticalAccentList"/>
    <dgm:cxn modelId="{8E424A7D-6153-492D-A870-8360C5E9D3E4}" type="presOf" srcId="{80FEBB9D-9C05-4661-B2D9-717950D861D0}" destId="{EDA9C295-66F4-44FD-B01E-3E39046D4D8D}" srcOrd="0" destOrd="0" presId="urn:microsoft.com/office/officeart/2008/layout/VerticalAccentList"/>
    <dgm:cxn modelId="{D6D73887-434A-4692-9226-BD040638AA86}" type="presOf" srcId="{0E22B0E5-D4D6-4259-901E-05DE62253F35}" destId="{CDAA37C4-CD2C-4377-BD8D-617A6B71937A}" srcOrd="0" destOrd="0" presId="urn:microsoft.com/office/officeart/2008/layout/VerticalAccentList"/>
    <dgm:cxn modelId="{9AD30E28-A2AE-422B-AFB3-D15211FA4041}" type="presOf" srcId="{D0BDF5D4-3B33-4B6B-A1C9-F5652A61F39C}" destId="{5A87BC2F-077E-4E17-A323-D336E6D4D699}" srcOrd="0" destOrd="0" presId="urn:microsoft.com/office/officeart/2008/layout/VerticalAccentList"/>
    <dgm:cxn modelId="{D1817E4A-6AD7-482D-92F9-31A4F662D808}" type="presOf" srcId="{F0CAA7CC-57EF-427F-AEB0-7CED202A43C7}" destId="{F68BC00D-31A0-45BE-97DE-1AD68D7D40DD}" srcOrd="0" destOrd="0" presId="urn:microsoft.com/office/officeart/2008/layout/VerticalAccentList"/>
    <dgm:cxn modelId="{4F0CCEAF-51D1-4DD8-9E71-2DF4981BFA37}" type="presOf" srcId="{67A1D37A-FE47-4050-8BE7-40FF53DBC927}" destId="{EDA9C295-66F4-44FD-B01E-3E39046D4D8D}" srcOrd="0" destOrd="1" presId="urn:microsoft.com/office/officeart/2008/layout/VerticalAccentList"/>
    <dgm:cxn modelId="{318E047B-04FE-496A-884B-571F912A01FF}" type="presOf" srcId="{3D4AA211-53BE-44FD-B0D7-D520E20A2A24}" destId="{62F49B35-AEE8-447C-9FE5-0BBDE406261F}" srcOrd="0" destOrd="0" presId="urn:microsoft.com/office/officeart/2008/layout/VerticalAccentList"/>
    <dgm:cxn modelId="{53B5A503-0596-4502-9141-3B0C958F9982}" srcId="{3D4AA211-53BE-44FD-B0D7-D520E20A2A24}" destId="{67A1D37A-FE47-4050-8BE7-40FF53DBC927}" srcOrd="1" destOrd="0" parTransId="{B6539B1E-481B-4AD7-A5EE-1159BE17CDCD}" sibTransId="{4C92FF6A-94D5-40AB-85E2-EF683D5EE066}"/>
    <dgm:cxn modelId="{0BFDC14C-55B3-4A4E-A50E-4CDDBF9725FD}" srcId="{F0CAA7CC-57EF-427F-AEB0-7CED202A43C7}" destId="{1061212B-D9BA-4791-AA23-02028BA8D863}" srcOrd="2" destOrd="0" parTransId="{B91A15D2-A435-4752-9096-C6E6B4B3A112}" sibTransId="{AFD4EDE7-BF29-439A-90D0-FEEF39F53768}"/>
    <dgm:cxn modelId="{68ABFC80-4554-4D9E-A6EC-9B2A5FBEBFBA}" type="presOf" srcId="{F8F60428-EC5A-45F6-844D-A19AE6215618}" destId="{6E43FFE6-AE27-488C-8956-D9255860C0AB}" srcOrd="0" destOrd="1" presId="urn:microsoft.com/office/officeart/2008/layout/VerticalAccentList"/>
    <dgm:cxn modelId="{B5357004-2E68-452C-B619-288E71825A25}" type="presParOf" srcId="{F68BC00D-31A0-45BE-97DE-1AD68D7D40DD}" destId="{587F44E4-FA3A-4B8C-A8D5-DFB310F0F490}" srcOrd="0" destOrd="0" presId="urn:microsoft.com/office/officeart/2008/layout/VerticalAccentList"/>
    <dgm:cxn modelId="{6A83D84B-7FD5-49EA-BBB8-E69C30FAD55C}" type="presParOf" srcId="{587F44E4-FA3A-4B8C-A8D5-DFB310F0F490}" destId="{55072205-CFEE-4CB9-AA4A-7DB4D9C26301}" srcOrd="0" destOrd="0" presId="urn:microsoft.com/office/officeart/2008/layout/VerticalAccentList"/>
    <dgm:cxn modelId="{7F8CAF40-654D-4620-9187-3BF1F9CA8CD3}" type="presParOf" srcId="{F68BC00D-31A0-45BE-97DE-1AD68D7D40DD}" destId="{5FF5246F-C42D-41EB-991A-0A9ABE4416C5}" srcOrd="1" destOrd="0" presId="urn:microsoft.com/office/officeart/2008/layout/VerticalAccentList"/>
    <dgm:cxn modelId="{9155ABA5-613A-49AC-A89E-D502109C33DA}" type="presParOf" srcId="{5FF5246F-C42D-41EB-991A-0A9ABE4416C5}" destId="{07148B6F-AAF4-4449-B9CF-D1116512AE23}" srcOrd="0" destOrd="0" presId="urn:microsoft.com/office/officeart/2008/layout/VerticalAccentList"/>
    <dgm:cxn modelId="{76D961E3-47F0-4F70-9D80-3072E26E458D}" type="presParOf" srcId="{5FF5246F-C42D-41EB-991A-0A9ABE4416C5}" destId="{87475813-C045-44B2-B9D3-D07809FADF91}" srcOrd="1" destOrd="0" presId="urn:microsoft.com/office/officeart/2008/layout/VerticalAccentList"/>
    <dgm:cxn modelId="{9A4364E5-536D-4E05-995B-CD7B31A49800}" type="presParOf" srcId="{5FF5246F-C42D-41EB-991A-0A9ABE4416C5}" destId="{68EFC066-D705-47E7-B597-0B81F25303E2}" srcOrd="2" destOrd="0" presId="urn:microsoft.com/office/officeart/2008/layout/VerticalAccentList"/>
    <dgm:cxn modelId="{600D80EF-2C81-43BB-914F-210560988E56}" type="presParOf" srcId="{5FF5246F-C42D-41EB-991A-0A9ABE4416C5}" destId="{AEC25FC7-FEFE-4E5E-84A4-9319DC8DD48C}" srcOrd="3" destOrd="0" presId="urn:microsoft.com/office/officeart/2008/layout/VerticalAccentList"/>
    <dgm:cxn modelId="{1A962B94-1B01-42D7-B8ED-ED2E6B590963}" type="presParOf" srcId="{5FF5246F-C42D-41EB-991A-0A9ABE4416C5}" destId="{D900B896-E83A-454A-9CF5-FBC8166D3991}" srcOrd="4" destOrd="0" presId="urn:microsoft.com/office/officeart/2008/layout/VerticalAccentList"/>
    <dgm:cxn modelId="{3AE9C393-1D39-40B3-AA2B-C12B3C44009D}" type="presParOf" srcId="{5FF5246F-C42D-41EB-991A-0A9ABE4416C5}" destId="{9AA42E49-8CE0-4A01-A01F-ECD7A93B1CD0}" srcOrd="5" destOrd="0" presId="urn:microsoft.com/office/officeart/2008/layout/VerticalAccentList"/>
    <dgm:cxn modelId="{FA40BE9A-E81B-4FE6-91B1-F9399EAFD1B2}" type="presParOf" srcId="{5FF5246F-C42D-41EB-991A-0A9ABE4416C5}" destId="{480A6FF0-28E0-4756-BAB8-FE47AF26AFF0}" srcOrd="6" destOrd="0" presId="urn:microsoft.com/office/officeart/2008/layout/VerticalAccentList"/>
    <dgm:cxn modelId="{01123F3F-A8CF-4118-A910-A14C55B01E91}" type="presParOf" srcId="{5FF5246F-C42D-41EB-991A-0A9ABE4416C5}" destId="{CDAA37C4-CD2C-4377-BD8D-617A6B71937A}" srcOrd="7" destOrd="0" presId="urn:microsoft.com/office/officeart/2008/layout/VerticalAccentList"/>
    <dgm:cxn modelId="{2741F1B9-80FE-4374-B584-1EF79E5A410B}" type="presParOf" srcId="{F68BC00D-31A0-45BE-97DE-1AD68D7D40DD}" destId="{5A90012F-8C53-4787-9FC1-01ECCD736E9F}" srcOrd="2" destOrd="0" presId="urn:microsoft.com/office/officeart/2008/layout/VerticalAccentList"/>
    <dgm:cxn modelId="{8D55DF67-D0A9-4B53-92EE-6E75367DA7C4}" type="presParOf" srcId="{F68BC00D-31A0-45BE-97DE-1AD68D7D40DD}" destId="{9F4C7237-A5B7-4A67-8F42-C9FA057054D9}" srcOrd="3" destOrd="0" presId="urn:microsoft.com/office/officeart/2008/layout/VerticalAccentList"/>
    <dgm:cxn modelId="{23D9C661-24F3-402A-8FF4-A4D7BD1BB9A6}" type="presParOf" srcId="{9F4C7237-A5B7-4A67-8F42-C9FA057054D9}" destId="{62F49B35-AEE8-447C-9FE5-0BBDE406261F}" srcOrd="0" destOrd="0" presId="urn:microsoft.com/office/officeart/2008/layout/VerticalAccentList"/>
    <dgm:cxn modelId="{FEB844BE-E294-4975-83E6-D4F1A423594D}" type="presParOf" srcId="{F68BC00D-31A0-45BE-97DE-1AD68D7D40DD}" destId="{6C3BAEBF-3BE2-4E75-BB05-87934A5B90B4}" srcOrd="4" destOrd="0" presId="urn:microsoft.com/office/officeart/2008/layout/VerticalAccentList"/>
    <dgm:cxn modelId="{B7510649-B6E4-4903-BFFA-98D20BE4589E}" type="presParOf" srcId="{6C3BAEBF-3BE2-4E75-BB05-87934A5B90B4}" destId="{AA200D73-8AA3-4B51-922B-E4FA2D3DA460}" srcOrd="0" destOrd="0" presId="urn:microsoft.com/office/officeart/2008/layout/VerticalAccentList"/>
    <dgm:cxn modelId="{5D36405C-9EE1-47F7-8C71-AEB8219E71AA}" type="presParOf" srcId="{6C3BAEBF-3BE2-4E75-BB05-87934A5B90B4}" destId="{3E62B010-4BF4-4493-918A-B36F3B7782CF}" srcOrd="1" destOrd="0" presId="urn:microsoft.com/office/officeart/2008/layout/VerticalAccentList"/>
    <dgm:cxn modelId="{0C16A44D-3784-4DE8-AC7A-88BCDCF62C09}" type="presParOf" srcId="{6C3BAEBF-3BE2-4E75-BB05-87934A5B90B4}" destId="{2DE256DB-4868-4226-9433-E0867B4DAFDC}" srcOrd="2" destOrd="0" presId="urn:microsoft.com/office/officeart/2008/layout/VerticalAccentList"/>
    <dgm:cxn modelId="{64BE7411-D95C-4FD2-813D-374F5F857313}" type="presParOf" srcId="{6C3BAEBF-3BE2-4E75-BB05-87934A5B90B4}" destId="{C0862A9F-5100-4456-816D-F705CED4D1A7}" srcOrd="3" destOrd="0" presId="urn:microsoft.com/office/officeart/2008/layout/VerticalAccentList"/>
    <dgm:cxn modelId="{A26B69C9-2AFA-4AF2-94E6-1CE764EBD53D}" type="presParOf" srcId="{6C3BAEBF-3BE2-4E75-BB05-87934A5B90B4}" destId="{E52C60B5-F6AE-4D89-9F9E-FDA37C4A07BB}" srcOrd="4" destOrd="0" presId="urn:microsoft.com/office/officeart/2008/layout/VerticalAccentList"/>
    <dgm:cxn modelId="{1A27C68B-325C-4E94-82FC-DB949730943A}" type="presParOf" srcId="{6C3BAEBF-3BE2-4E75-BB05-87934A5B90B4}" destId="{CFA91690-6D96-4419-9391-751045BB20BD}" srcOrd="5" destOrd="0" presId="urn:microsoft.com/office/officeart/2008/layout/VerticalAccentList"/>
    <dgm:cxn modelId="{13C48057-90D2-43AE-B231-19B77E95A418}" type="presParOf" srcId="{6C3BAEBF-3BE2-4E75-BB05-87934A5B90B4}" destId="{96CF50CD-4F87-4FA3-B7E8-BD7606BB0CB2}" srcOrd="6" destOrd="0" presId="urn:microsoft.com/office/officeart/2008/layout/VerticalAccentList"/>
    <dgm:cxn modelId="{34C69FA5-CCC5-4319-8BD6-FE458C3199F8}" type="presParOf" srcId="{6C3BAEBF-3BE2-4E75-BB05-87934A5B90B4}" destId="{EDA9C295-66F4-44FD-B01E-3E39046D4D8D}" srcOrd="7" destOrd="0" presId="urn:microsoft.com/office/officeart/2008/layout/VerticalAccentList"/>
    <dgm:cxn modelId="{7E287F20-C91D-47BB-9351-CEECB419B3FC}" type="presParOf" srcId="{F68BC00D-31A0-45BE-97DE-1AD68D7D40DD}" destId="{7F0DD620-9F19-45DE-A57F-3A8F89EDEA71}" srcOrd="5" destOrd="0" presId="urn:microsoft.com/office/officeart/2008/layout/VerticalAccentList"/>
    <dgm:cxn modelId="{8EEF53FF-42A3-4F82-863B-F3E634D10537}" type="presParOf" srcId="{F68BC00D-31A0-45BE-97DE-1AD68D7D40DD}" destId="{8B908277-B477-4BE4-9587-DCDE5E3DA80A}" srcOrd="6" destOrd="0" presId="urn:microsoft.com/office/officeart/2008/layout/VerticalAccentList"/>
    <dgm:cxn modelId="{A1388BF1-15FF-4ACF-B05C-10BDB2ED712D}" type="presParOf" srcId="{8B908277-B477-4BE4-9587-DCDE5E3DA80A}" destId="{CDF7E5B8-0095-454E-A7C9-0AA63D99639A}" srcOrd="0" destOrd="0" presId="urn:microsoft.com/office/officeart/2008/layout/VerticalAccentList"/>
    <dgm:cxn modelId="{4E62371C-9F8E-4E56-AB7C-D32B92D57404}" type="presParOf" srcId="{F68BC00D-31A0-45BE-97DE-1AD68D7D40DD}" destId="{94A10F65-F034-4E5C-A122-26A2BE2AC5E4}" srcOrd="7" destOrd="0" presId="urn:microsoft.com/office/officeart/2008/layout/VerticalAccentList"/>
    <dgm:cxn modelId="{CA828D1E-E865-423E-B6F8-388294A0ECC2}" type="presParOf" srcId="{94A10F65-F034-4E5C-A122-26A2BE2AC5E4}" destId="{19AB13B1-D46B-4CAE-855D-7351D5D3F5C0}" srcOrd="0" destOrd="0" presId="urn:microsoft.com/office/officeart/2008/layout/VerticalAccentList"/>
    <dgm:cxn modelId="{4CC89D92-C436-427A-BD19-DC51CF9EAA75}" type="presParOf" srcId="{94A10F65-F034-4E5C-A122-26A2BE2AC5E4}" destId="{AEEBD3B9-E54A-47A8-A4D9-A64E6E71F1ED}" srcOrd="1" destOrd="0" presId="urn:microsoft.com/office/officeart/2008/layout/VerticalAccentList"/>
    <dgm:cxn modelId="{87B65203-671A-4A8F-BD50-C75EA619419D}" type="presParOf" srcId="{94A10F65-F034-4E5C-A122-26A2BE2AC5E4}" destId="{71C80978-100B-4F28-92D4-7B53F90E8298}" srcOrd="2" destOrd="0" presId="urn:microsoft.com/office/officeart/2008/layout/VerticalAccentList"/>
    <dgm:cxn modelId="{8B09C187-5BAA-45F9-9E44-3AFC1DC58187}" type="presParOf" srcId="{94A10F65-F034-4E5C-A122-26A2BE2AC5E4}" destId="{0C21310B-B50B-475A-AC4A-4C22580495FA}" srcOrd="3" destOrd="0" presId="urn:microsoft.com/office/officeart/2008/layout/VerticalAccentList"/>
    <dgm:cxn modelId="{DF9CE834-801F-4924-BA5A-F9D779CDA50B}" type="presParOf" srcId="{94A10F65-F034-4E5C-A122-26A2BE2AC5E4}" destId="{16C940EC-704F-45CA-9326-EC5E0CF7FCA9}" srcOrd="4" destOrd="0" presId="urn:microsoft.com/office/officeart/2008/layout/VerticalAccentList"/>
    <dgm:cxn modelId="{488FC0B1-D896-4F78-B516-DDA28307B1E0}" type="presParOf" srcId="{94A10F65-F034-4E5C-A122-26A2BE2AC5E4}" destId="{B2CB32B5-19F2-4553-AD82-E1C992BC29A4}" srcOrd="5" destOrd="0" presId="urn:microsoft.com/office/officeart/2008/layout/VerticalAccentList"/>
    <dgm:cxn modelId="{8883E4A9-DCAC-47DA-B22A-6D0CA96D110D}" type="presParOf" srcId="{94A10F65-F034-4E5C-A122-26A2BE2AC5E4}" destId="{CCD84864-8C9D-43C6-80D8-7A61C12ABA1D}" srcOrd="6" destOrd="0" presId="urn:microsoft.com/office/officeart/2008/layout/VerticalAccentList"/>
    <dgm:cxn modelId="{71B80922-30D6-46C9-80D5-70BEF49D142F}" type="presParOf" srcId="{94A10F65-F034-4E5C-A122-26A2BE2AC5E4}" destId="{D0520B28-6176-420D-9899-359C7A605ACA}" srcOrd="7" destOrd="0" presId="urn:microsoft.com/office/officeart/2008/layout/VerticalAccentList"/>
    <dgm:cxn modelId="{BF298E3D-E30A-4CA4-863E-45D776CEA550}" type="presParOf" srcId="{F68BC00D-31A0-45BE-97DE-1AD68D7D40DD}" destId="{A198ACB1-766A-4BDF-B566-239644854012}" srcOrd="8" destOrd="0" presId="urn:microsoft.com/office/officeart/2008/layout/VerticalAccentList"/>
    <dgm:cxn modelId="{EF9B9DA8-6DA3-4DAE-B712-79437F9B2845}" type="presParOf" srcId="{F68BC00D-31A0-45BE-97DE-1AD68D7D40DD}" destId="{4E5E6A34-9E07-4CA2-82EC-C03D820BD144}" srcOrd="9" destOrd="0" presId="urn:microsoft.com/office/officeart/2008/layout/VerticalAccentList"/>
    <dgm:cxn modelId="{1CD946BD-32AF-4B45-B138-51946041E9E9}" type="presParOf" srcId="{4E5E6A34-9E07-4CA2-82EC-C03D820BD144}" destId="{5A87BC2F-077E-4E17-A323-D336E6D4D699}" srcOrd="0" destOrd="0" presId="urn:microsoft.com/office/officeart/2008/layout/VerticalAccentList"/>
    <dgm:cxn modelId="{4E695C3C-E508-4EB2-A6F7-6C412C2F8C24}" type="presParOf" srcId="{F68BC00D-31A0-45BE-97DE-1AD68D7D40DD}" destId="{ECC35B86-25C7-4CB5-AA76-5B64284E3EAA}" srcOrd="10" destOrd="0" presId="urn:microsoft.com/office/officeart/2008/layout/VerticalAccentList"/>
    <dgm:cxn modelId="{05A4375E-6F98-41B9-8BBD-B21335F42627}" type="presParOf" srcId="{ECC35B86-25C7-4CB5-AA76-5B64284E3EAA}" destId="{817A638A-2B74-4F6E-A844-F443DF27C5C5}" srcOrd="0" destOrd="0" presId="urn:microsoft.com/office/officeart/2008/layout/VerticalAccentList"/>
    <dgm:cxn modelId="{210B602C-9953-448D-B15A-8FAD7F14FE2F}" type="presParOf" srcId="{ECC35B86-25C7-4CB5-AA76-5B64284E3EAA}" destId="{AD494359-060E-4735-9E20-33B3E3259CCE}" srcOrd="1" destOrd="0" presId="urn:microsoft.com/office/officeart/2008/layout/VerticalAccentList"/>
    <dgm:cxn modelId="{7469B673-375F-470A-BFE6-203BAC445006}" type="presParOf" srcId="{ECC35B86-25C7-4CB5-AA76-5B64284E3EAA}" destId="{5FAF71C2-CBFC-455F-A1CE-4869A6AEA872}" srcOrd="2" destOrd="0" presId="urn:microsoft.com/office/officeart/2008/layout/VerticalAccentList"/>
    <dgm:cxn modelId="{EE6356A5-365D-4D31-8741-AEDE1FE890EE}" type="presParOf" srcId="{ECC35B86-25C7-4CB5-AA76-5B64284E3EAA}" destId="{10E52B1C-43A8-4105-AC31-FD4BFD17AB33}" srcOrd="3" destOrd="0" presId="urn:microsoft.com/office/officeart/2008/layout/VerticalAccentList"/>
    <dgm:cxn modelId="{ACFDA488-E2AE-4873-B734-417580D4BAFB}" type="presParOf" srcId="{ECC35B86-25C7-4CB5-AA76-5B64284E3EAA}" destId="{97BFF2F2-96B0-4A6E-AA8F-49DB460F4E93}" srcOrd="4" destOrd="0" presId="urn:microsoft.com/office/officeart/2008/layout/VerticalAccentList"/>
    <dgm:cxn modelId="{759B6C68-80C9-4C37-ADD0-B38844FB65B0}" type="presParOf" srcId="{ECC35B86-25C7-4CB5-AA76-5B64284E3EAA}" destId="{6A70B946-1B5D-4CAA-95D8-986E50129DBC}" srcOrd="5" destOrd="0" presId="urn:microsoft.com/office/officeart/2008/layout/VerticalAccentList"/>
    <dgm:cxn modelId="{C4CB8A9D-F784-449A-8DEC-67B7F75D1E2A}" type="presParOf" srcId="{ECC35B86-25C7-4CB5-AA76-5B64284E3EAA}" destId="{27B0AE34-41FC-431E-92E1-5501C5FC195F}" srcOrd="6" destOrd="0" presId="urn:microsoft.com/office/officeart/2008/layout/VerticalAccentList"/>
    <dgm:cxn modelId="{3CD1104E-A89F-4BB2-BC6A-3277C7C2582E}" type="presParOf" srcId="{ECC35B86-25C7-4CB5-AA76-5B64284E3EAA}" destId="{6E43FFE6-AE27-488C-8956-D9255860C0A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4FD1C-E92B-4AEB-8FAE-96C590405159}">
      <dsp:nvSpPr>
        <dsp:cNvPr id="0" name=""/>
        <dsp:cNvSpPr/>
      </dsp:nvSpPr>
      <dsp:spPr>
        <a:xfrm>
          <a:off x="-4882963" y="-748524"/>
          <a:ext cx="5817537" cy="5817537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B244D-D007-4819-8D81-67DAB1B0D8E5}">
      <dsp:nvSpPr>
        <dsp:cNvPr id="0" name=""/>
        <dsp:cNvSpPr/>
      </dsp:nvSpPr>
      <dsp:spPr>
        <a:xfrm>
          <a:off x="303082" y="196409"/>
          <a:ext cx="8054023" cy="39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6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HIGHER EDUCATION COORDINATING COMMISSION</a:t>
          </a:r>
          <a:endParaRPr lang="en-US" sz="2000" kern="1200" dirty="0"/>
        </a:p>
      </dsp:txBody>
      <dsp:txXfrm>
        <a:off x="303082" y="196409"/>
        <a:ext cx="8054023" cy="392646"/>
      </dsp:txXfrm>
    </dsp:sp>
    <dsp:sp modelId="{BC719F63-3822-4EB8-A12C-9F233501286F}">
      <dsp:nvSpPr>
        <dsp:cNvPr id="0" name=""/>
        <dsp:cNvSpPr/>
      </dsp:nvSpPr>
      <dsp:spPr>
        <a:xfrm>
          <a:off x="57678" y="147328"/>
          <a:ext cx="490807" cy="49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35E06-F8AF-459D-9AB8-E7E1F1F90E03}">
      <dsp:nvSpPr>
        <dsp:cNvPr id="0" name=""/>
        <dsp:cNvSpPr/>
      </dsp:nvSpPr>
      <dsp:spPr>
        <a:xfrm>
          <a:off x="658658" y="785724"/>
          <a:ext cx="7698446" cy="39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6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OPERATIONS DIVISION | FISCAL SERVICES</a:t>
          </a:r>
          <a:endParaRPr lang="en-US" sz="2000" kern="1200" dirty="0"/>
        </a:p>
      </dsp:txBody>
      <dsp:txXfrm>
        <a:off x="658658" y="785724"/>
        <a:ext cx="7698446" cy="392646"/>
      </dsp:txXfrm>
    </dsp:sp>
    <dsp:sp modelId="{950BF5AC-CEA0-47D2-AF69-DD1715C11FB2}">
      <dsp:nvSpPr>
        <dsp:cNvPr id="0" name=""/>
        <dsp:cNvSpPr/>
      </dsp:nvSpPr>
      <dsp:spPr>
        <a:xfrm>
          <a:off x="413254" y="736643"/>
          <a:ext cx="490807" cy="49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AAC76-A8F4-4175-8F79-8BC488485275}">
      <dsp:nvSpPr>
        <dsp:cNvPr id="0" name=""/>
        <dsp:cNvSpPr/>
      </dsp:nvSpPr>
      <dsp:spPr>
        <a:xfrm>
          <a:off x="853512" y="1374606"/>
          <a:ext cx="7503592" cy="39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6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LEGISLATIVE SESSIONS &amp; ACTIONS</a:t>
          </a:r>
        </a:p>
      </dsp:txBody>
      <dsp:txXfrm>
        <a:off x="853512" y="1374606"/>
        <a:ext cx="7503592" cy="392646"/>
      </dsp:txXfrm>
    </dsp:sp>
    <dsp:sp modelId="{75759168-BFDC-4480-8ED6-86C10A7962E2}">
      <dsp:nvSpPr>
        <dsp:cNvPr id="0" name=""/>
        <dsp:cNvSpPr/>
      </dsp:nvSpPr>
      <dsp:spPr>
        <a:xfrm>
          <a:off x="608108" y="1325526"/>
          <a:ext cx="490807" cy="49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8CF8B-FC69-4F73-B928-E1635606EF01}">
      <dsp:nvSpPr>
        <dsp:cNvPr id="0" name=""/>
        <dsp:cNvSpPr/>
      </dsp:nvSpPr>
      <dsp:spPr>
        <a:xfrm>
          <a:off x="915727" y="1963921"/>
          <a:ext cx="7441377" cy="39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6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POLICIES &amp; PROCEDURES | SFMA</a:t>
          </a:r>
        </a:p>
      </dsp:txBody>
      <dsp:txXfrm>
        <a:off x="915727" y="1963921"/>
        <a:ext cx="7441377" cy="392646"/>
      </dsp:txXfrm>
    </dsp:sp>
    <dsp:sp modelId="{C4E17935-B341-4876-9392-C8032818E188}">
      <dsp:nvSpPr>
        <dsp:cNvPr id="0" name=""/>
        <dsp:cNvSpPr/>
      </dsp:nvSpPr>
      <dsp:spPr>
        <a:xfrm>
          <a:off x="670323" y="1914840"/>
          <a:ext cx="490807" cy="49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65272-7AD8-471F-AB71-36101C548BA3}">
      <dsp:nvSpPr>
        <dsp:cNvPr id="0" name=""/>
        <dsp:cNvSpPr/>
      </dsp:nvSpPr>
      <dsp:spPr>
        <a:xfrm>
          <a:off x="853512" y="2553236"/>
          <a:ext cx="7503592" cy="39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6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PROGRAM &amp; FISCAL SERVICES</a:t>
          </a:r>
        </a:p>
      </dsp:txBody>
      <dsp:txXfrm>
        <a:off x="853512" y="2553236"/>
        <a:ext cx="7503592" cy="392646"/>
      </dsp:txXfrm>
    </dsp:sp>
    <dsp:sp modelId="{51ECFAA0-E21E-40CA-98F3-74732950DE42}">
      <dsp:nvSpPr>
        <dsp:cNvPr id="0" name=""/>
        <dsp:cNvSpPr/>
      </dsp:nvSpPr>
      <dsp:spPr>
        <a:xfrm>
          <a:off x="608108" y="2504155"/>
          <a:ext cx="490807" cy="49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79EC-A7ED-46B4-930B-7CE24D6CE114}">
      <dsp:nvSpPr>
        <dsp:cNvPr id="0" name=""/>
        <dsp:cNvSpPr/>
      </dsp:nvSpPr>
      <dsp:spPr>
        <a:xfrm>
          <a:off x="658658" y="3142118"/>
          <a:ext cx="7698446" cy="39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6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BOARDS &amp; FISCAL SERVICES</a:t>
          </a:r>
        </a:p>
      </dsp:txBody>
      <dsp:txXfrm>
        <a:off x="658658" y="3142118"/>
        <a:ext cx="7698446" cy="392646"/>
      </dsp:txXfrm>
    </dsp:sp>
    <dsp:sp modelId="{B071C0D1-74DF-49D9-BD61-B153C40316B1}">
      <dsp:nvSpPr>
        <dsp:cNvPr id="0" name=""/>
        <dsp:cNvSpPr/>
      </dsp:nvSpPr>
      <dsp:spPr>
        <a:xfrm>
          <a:off x="413254" y="3093038"/>
          <a:ext cx="490807" cy="49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36E7E-6FD4-4976-8128-CE6894047DC9}">
      <dsp:nvSpPr>
        <dsp:cNvPr id="0" name=""/>
        <dsp:cNvSpPr/>
      </dsp:nvSpPr>
      <dsp:spPr>
        <a:xfrm>
          <a:off x="303082" y="3731433"/>
          <a:ext cx="8054023" cy="392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6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COST ALLOCATION PLAN</a:t>
          </a:r>
        </a:p>
      </dsp:txBody>
      <dsp:txXfrm>
        <a:off x="303082" y="3731433"/>
        <a:ext cx="8054023" cy="392646"/>
      </dsp:txXfrm>
    </dsp:sp>
    <dsp:sp modelId="{0AB02CCA-DF3F-443B-8358-C0E91161ECEC}">
      <dsp:nvSpPr>
        <dsp:cNvPr id="0" name=""/>
        <dsp:cNvSpPr/>
      </dsp:nvSpPr>
      <dsp:spPr>
        <a:xfrm>
          <a:off x="57678" y="3682352"/>
          <a:ext cx="490807" cy="490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F7EA5-49FF-4E8A-A554-2AB30FDC20EE}">
      <dsp:nvSpPr>
        <dsp:cNvPr id="0" name=""/>
        <dsp:cNvSpPr/>
      </dsp:nvSpPr>
      <dsp:spPr>
        <a:xfrm>
          <a:off x="1958" y="420041"/>
          <a:ext cx="2385119" cy="1039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Duane Ritchie	</a:t>
          </a:r>
        </a:p>
      </dsp:txBody>
      <dsp:txXfrm>
        <a:off x="1958" y="420041"/>
        <a:ext cx="2125240" cy="1039516"/>
      </dsp:txXfrm>
    </dsp:sp>
    <dsp:sp modelId="{97CFDACF-13CA-4CFE-A609-AF6EA66A0961}">
      <dsp:nvSpPr>
        <dsp:cNvPr id="0" name=""/>
        <dsp:cNvSpPr/>
      </dsp:nvSpPr>
      <dsp:spPr>
        <a:xfrm>
          <a:off x="1867318" y="420041"/>
          <a:ext cx="2598791" cy="10395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Monique Murphy</a:t>
          </a:r>
        </a:p>
      </dsp:txBody>
      <dsp:txXfrm>
        <a:off x="2387076" y="420041"/>
        <a:ext cx="1559275" cy="1039516"/>
      </dsp:txXfrm>
    </dsp:sp>
    <dsp:sp modelId="{B59EBAD2-152C-4C35-B435-11865708C9C8}">
      <dsp:nvSpPr>
        <dsp:cNvPr id="0" name=""/>
        <dsp:cNvSpPr/>
      </dsp:nvSpPr>
      <dsp:spPr>
        <a:xfrm>
          <a:off x="3985204" y="420041"/>
          <a:ext cx="2598791" cy="10395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Lisa Chandler</a:t>
          </a:r>
        </a:p>
      </dsp:txBody>
      <dsp:txXfrm>
        <a:off x="4504962" y="420041"/>
        <a:ext cx="1559275" cy="1039516"/>
      </dsp:txXfrm>
    </dsp:sp>
    <dsp:sp modelId="{83BBF54D-E283-4C17-9F7F-812D7B278BBC}">
      <dsp:nvSpPr>
        <dsp:cNvPr id="0" name=""/>
        <dsp:cNvSpPr/>
      </dsp:nvSpPr>
      <dsp:spPr>
        <a:xfrm>
          <a:off x="6025386" y="420041"/>
          <a:ext cx="2598791" cy="10395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Angela Creasey</a:t>
          </a:r>
        </a:p>
      </dsp:txBody>
      <dsp:txXfrm>
        <a:off x="6545144" y="420041"/>
        <a:ext cx="1559275" cy="103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72205-CFEE-4CB9-AA4A-7DB4D9C26301}">
      <dsp:nvSpPr>
        <dsp:cNvPr id="0" name=""/>
        <dsp:cNvSpPr/>
      </dsp:nvSpPr>
      <dsp:spPr>
        <a:xfrm>
          <a:off x="2052414" y="914"/>
          <a:ext cx="3898210" cy="354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GRANT MANAGEMENT</a:t>
          </a:r>
        </a:p>
      </dsp:txBody>
      <dsp:txXfrm>
        <a:off x="2052414" y="914"/>
        <a:ext cx="3898210" cy="354382"/>
      </dsp:txXfrm>
    </dsp:sp>
    <dsp:sp modelId="{07148B6F-AAF4-4449-B9CF-D1116512AE23}">
      <dsp:nvSpPr>
        <dsp:cNvPr id="0" name=""/>
        <dsp:cNvSpPr/>
      </dsp:nvSpPr>
      <dsp:spPr>
        <a:xfrm>
          <a:off x="2052414" y="355296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75813-C045-44B2-B9D3-D07809FADF91}">
      <dsp:nvSpPr>
        <dsp:cNvPr id="0" name=""/>
        <dsp:cNvSpPr/>
      </dsp:nvSpPr>
      <dsp:spPr>
        <a:xfrm>
          <a:off x="2600329" y="355296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C066-D705-47E7-B597-0B81F25303E2}">
      <dsp:nvSpPr>
        <dsp:cNvPr id="0" name=""/>
        <dsp:cNvSpPr/>
      </dsp:nvSpPr>
      <dsp:spPr>
        <a:xfrm>
          <a:off x="3148677" y="355296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25FC7-FEFE-4E5E-84A4-9319DC8DD48C}">
      <dsp:nvSpPr>
        <dsp:cNvPr id="0" name=""/>
        <dsp:cNvSpPr/>
      </dsp:nvSpPr>
      <dsp:spPr>
        <a:xfrm>
          <a:off x="3696592" y="355296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B896-E83A-454A-9CF5-FBC8166D3991}">
      <dsp:nvSpPr>
        <dsp:cNvPr id="0" name=""/>
        <dsp:cNvSpPr/>
      </dsp:nvSpPr>
      <dsp:spPr>
        <a:xfrm>
          <a:off x="4244941" y="355296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42E49-8CE0-4A01-A01F-ECD7A93B1CD0}">
      <dsp:nvSpPr>
        <dsp:cNvPr id="0" name=""/>
        <dsp:cNvSpPr/>
      </dsp:nvSpPr>
      <dsp:spPr>
        <a:xfrm>
          <a:off x="4792856" y="355296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A6FF0-28E0-4756-BAB8-FE47AF26AFF0}">
      <dsp:nvSpPr>
        <dsp:cNvPr id="0" name=""/>
        <dsp:cNvSpPr/>
      </dsp:nvSpPr>
      <dsp:spPr>
        <a:xfrm>
          <a:off x="5341204" y="355296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A37C4-CD2C-4377-BD8D-617A6B71937A}">
      <dsp:nvSpPr>
        <dsp:cNvPr id="0" name=""/>
        <dsp:cNvSpPr/>
      </dsp:nvSpPr>
      <dsp:spPr>
        <a:xfrm>
          <a:off x="2052414" y="427486"/>
          <a:ext cx="3948887" cy="57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Duane Ritchie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(503) 947-2419</a:t>
          </a:r>
        </a:p>
      </dsp:txBody>
      <dsp:txXfrm>
        <a:off x="2052414" y="427486"/>
        <a:ext cx="3948887" cy="577512"/>
      </dsp:txXfrm>
    </dsp:sp>
    <dsp:sp modelId="{62F49B35-AEE8-447C-9FE5-0BBDE406261F}">
      <dsp:nvSpPr>
        <dsp:cNvPr id="0" name=""/>
        <dsp:cNvSpPr/>
      </dsp:nvSpPr>
      <dsp:spPr>
        <a:xfrm>
          <a:off x="2052414" y="1123558"/>
          <a:ext cx="3898210" cy="354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DRAW MANAGEMENT</a:t>
          </a:r>
        </a:p>
      </dsp:txBody>
      <dsp:txXfrm>
        <a:off x="2052414" y="1123558"/>
        <a:ext cx="3898210" cy="354382"/>
      </dsp:txXfrm>
    </dsp:sp>
    <dsp:sp modelId="{AA200D73-8AA3-4B51-922B-E4FA2D3DA460}">
      <dsp:nvSpPr>
        <dsp:cNvPr id="0" name=""/>
        <dsp:cNvSpPr/>
      </dsp:nvSpPr>
      <dsp:spPr>
        <a:xfrm>
          <a:off x="2052414" y="1477941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2B010-4BF4-4493-918A-B36F3B7782CF}">
      <dsp:nvSpPr>
        <dsp:cNvPr id="0" name=""/>
        <dsp:cNvSpPr/>
      </dsp:nvSpPr>
      <dsp:spPr>
        <a:xfrm>
          <a:off x="2600329" y="1477941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256DB-4868-4226-9433-E0867B4DAFDC}">
      <dsp:nvSpPr>
        <dsp:cNvPr id="0" name=""/>
        <dsp:cNvSpPr/>
      </dsp:nvSpPr>
      <dsp:spPr>
        <a:xfrm>
          <a:off x="3148677" y="1477941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62A9F-5100-4456-816D-F705CED4D1A7}">
      <dsp:nvSpPr>
        <dsp:cNvPr id="0" name=""/>
        <dsp:cNvSpPr/>
      </dsp:nvSpPr>
      <dsp:spPr>
        <a:xfrm>
          <a:off x="3696592" y="1477941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C60B5-F6AE-4D89-9F9E-FDA37C4A07BB}">
      <dsp:nvSpPr>
        <dsp:cNvPr id="0" name=""/>
        <dsp:cNvSpPr/>
      </dsp:nvSpPr>
      <dsp:spPr>
        <a:xfrm>
          <a:off x="4244941" y="1477941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91690-6D96-4419-9391-751045BB20BD}">
      <dsp:nvSpPr>
        <dsp:cNvPr id="0" name=""/>
        <dsp:cNvSpPr/>
      </dsp:nvSpPr>
      <dsp:spPr>
        <a:xfrm>
          <a:off x="4792856" y="1477941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F50CD-4F87-4FA3-B7E8-BD7606BB0CB2}">
      <dsp:nvSpPr>
        <dsp:cNvPr id="0" name=""/>
        <dsp:cNvSpPr/>
      </dsp:nvSpPr>
      <dsp:spPr>
        <a:xfrm>
          <a:off x="5341204" y="1477941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9C295-66F4-44FD-B01E-3E39046D4D8D}">
      <dsp:nvSpPr>
        <dsp:cNvPr id="0" name=""/>
        <dsp:cNvSpPr/>
      </dsp:nvSpPr>
      <dsp:spPr>
        <a:xfrm>
          <a:off x="2052414" y="1550130"/>
          <a:ext cx="3948887" cy="57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Monique Murphy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(503) 947-5935</a:t>
          </a:r>
        </a:p>
      </dsp:txBody>
      <dsp:txXfrm>
        <a:off x="2052414" y="1550130"/>
        <a:ext cx="3948887" cy="577512"/>
      </dsp:txXfrm>
    </dsp:sp>
    <dsp:sp modelId="{CDF7E5B8-0095-454E-A7C9-0AA63D99639A}">
      <dsp:nvSpPr>
        <dsp:cNvPr id="0" name=""/>
        <dsp:cNvSpPr/>
      </dsp:nvSpPr>
      <dsp:spPr>
        <a:xfrm>
          <a:off x="2052414" y="2246202"/>
          <a:ext cx="3898210" cy="354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PAYMENTS</a:t>
          </a:r>
        </a:p>
      </dsp:txBody>
      <dsp:txXfrm>
        <a:off x="2052414" y="2246202"/>
        <a:ext cx="3898210" cy="354382"/>
      </dsp:txXfrm>
    </dsp:sp>
    <dsp:sp modelId="{19AB13B1-D46B-4CAE-855D-7351D5D3F5C0}">
      <dsp:nvSpPr>
        <dsp:cNvPr id="0" name=""/>
        <dsp:cNvSpPr/>
      </dsp:nvSpPr>
      <dsp:spPr>
        <a:xfrm>
          <a:off x="2052414" y="2600585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BD3B9-E54A-47A8-A4D9-A64E6E71F1ED}">
      <dsp:nvSpPr>
        <dsp:cNvPr id="0" name=""/>
        <dsp:cNvSpPr/>
      </dsp:nvSpPr>
      <dsp:spPr>
        <a:xfrm>
          <a:off x="2600329" y="2600585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0978-100B-4F28-92D4-7B53F90E8298}">
      <dsp:nvSpPr>
        <dsp:cNvPr id="0" name=""/>
        <dsp:cNvSpPr/>
      </dsp:nvSpPr>
      <dsp:spPr>
        <a:xfrm>
          <a:off x="3148677" y="2600585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1310B-B50B-475A-AC4A-4C22580495FA}">
      <dsp:nvSpPr>
        <dsp:cNvPr id="0" name=""/>
        <dsp:cNvSpPr/>
      </dsp:nvSpPr>
      <dsp:spPr>
        <a:xfrm>
          <a:off x="3696592" y="2600585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940EC-704F-45CA-9326-EC5E0CF7FCA9}">
      <dsp:nvSpPr>
        <dsp:cNvPr id="0" name=""/>
        <dsp:cNvSpPr/>
      </dsp:nvSpPr>
      <dsp:spPr>
        <a:xfrm>
          <a:off x="4244941" y="2600585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B32B5-19F2-4553-AD82-E1C992BC29A4}">
      <dsp:nvSpPr>
        <dsp:cNvPr id="0" name=""/>
        <dsp:cNvSpPr/>
      </dsp:nvSpPr>
      <dsp:spPr>
        <a:xfrm>
          <a:off x="4792856" y="2600585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84864-8C9D-43C6-80D8-7A61C12ABA1D}">
      <dsp:nvSpPr>
        <dsp:cNvPr id="0" name=""/>
        <dsp:cNvSpPr/>
      </dsp:nvSpPr>
      <dsp:spPr>
        <a:xfrm>
          <a:off x="5341204" y="2600585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20B28-6176-420D-9899-359C7A605ACA}">
      <dsp:nvSpPr>
        <dsp:cNvPr id="0" name=""/>
        <dsp:cNvSpPr/>
      </dsp:nvSpPr>
      <dsp:spPr>
        <a:xfrm>
          <a:off x="2052414" y="2672774"/>
          <a:ext cx="3948887" cy="57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HECC.Finance@hecc.Oregon.gov</a:t>
          </a:r>
        </a:p>
      </dsp:txBody>
      <dsp:txXfrm>
        <a:off x="2052414" y="2672774"/>
        <a:ext cx="3948887" cy="577512"/>
      </dsp:txXfrm>
    </dsp:sp>
    <dsp:sp modelId="{5A87BC2F-077E-4E17-A323-D336E6D4D699}">
      <dsp:nvSpPr>
        <dsp:cNvPr id="0" name=""/>
        <dsp:cNvSpPr/>
      </dsp:nvSpPr>
      <dsp:spPr>
        <a:xfrm>
          <a:off x="2052414" y="3368847"/>
          <a:ext cx="3898210" cy="354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SEFA REPORTING</a:t>
          </a:r>
        </a:p>
      </dsp:txBody>
      <dsp:txXfrm>
        <a:off x="2052414" y="3368847"/>
        <a:ext cx="3898210" cy="354382"/>
      </dsp:txXfrm>
    </dsp:sp>
    <dsp:sp modelId="{817A638A-2B74-4F6E-A844-F443DF27C5C5}">
      <dsp:nvSpPr>
        <dsp:cNvPr id="0" name=""/>
        <dsp:cNvSpPr/>
      </dsp:nvSpPr>
      <dsp:spPr>
        <a:xfrm>
          <a:off x="2052414" y="3723229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94359-060E-4735-9E20-33B3E3259CCE}">
      <dsp:nvSpPr>
        <dsp:cNvPr id="0" name=""/>
        <dsp:cNvSpPr/>
      </dsp:nvSpPr>
      <dsp:spPr>
        <a:xfrm>
          <a:off x="2600329" y="3723229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F71C2-CBFC-455F-A1CE-4869A6AEA872}">
      <dsp:nvSpPr>
        <dsp:cNvPr id="0" name=""/>
        <dsp:cNvSpPr/>
      </dsp:nvSpPr>
      <dsp:spPr>
        <a:xfrm>
          <a:off x="3148677" y="3723229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52B1C-43A8-4105-AC31-FD4BFD17AB33}">
      <dsp:nvSpPr>
        <dsp:cNvPr id="0" name=""/>
        <dsp:cNvSpPr/>
      </dsp:nvSpPr>
      <dsp:spPr>
        <a:xfrm>
          <a:off x="3696592" y="3723229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FF2F2-96B0-4A6E-AA8F-49DB460F4E93}">
      <dsp:nvSpPr>
        <dsp:cNvPr id="0" name=""/>
        <dsp:cNvSpPr/>
      </dsp:nvSpPr>
      <dsp:spPr>
        <a:xfrm>
          <a:off x="4244941" y="3723229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0B946-1B5D-4CAA-95D8-986E50129DBC}">
      <dsp:nvSpPr>
        <dsp:cNvPr id="0" name=""/>
        <dsp:cNvSpPr/>
      </dsp:nvSpPr>
      <dsp:spPr>
        <a:xfrm>
          <a:off x="4792856" y="3723229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0AE34-41FC-431E-92E1-5501C5FC195F}">
      <dsp:nvSpPr>
        <dsp:cNvPr id="0" name=""/>
        <dsp:cNvSpPr/>
      </dsp:nvSpPr>
      <dsp:spPr>
        <a:xfrm>
          <a:off x="5341204" y="3723229"/>
          <a:ext cx="912181" cy="7218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3FFE6-AE27-488C-8956-D9255860C0AB}">
      <dsp:nvSpPr>
        <dsp:cNvPr id="0" name=""/>
        <dsp:cNvSpPr/>
      </dsp:nvSpPr>
      <dsp:spPr>
        <a:xfrm>
          <a:off x="2052414" y="3795419"/>
          <a:ext cx="3948887" cy="57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Angela Creasey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(503)947-2434</a:t>
          </a:r>
        </a:p>
      </dsp:txBody>
      <dsp:txXfrm>
        <a:off x="2052414" y="3795419"/>
        <a:ext cx="3948887" cy="57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9D6545-7C94-40D0-A29C-B87084E132CC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C7521D-6144-403D-996C-6121EB91D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6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0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5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HECC partners with 9 boards across the state</a:t>
            </a:r>
          </a:p>
          <a:p>
            <a:r>
              <a:rPr lang="en-US" sz="1200" dirty="0"/>
              <a:t>The boards have several funding streams; however the WIOA grants provide much of the funding</a:t>
            </a:r>
          </a:p>
          <a:p>
            <a:r>
              <a:rPr lang="en-US" sz="1200" dirty="0"/>
              <a:t>Along with various formula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88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5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7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28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62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97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2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7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9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various interpretation of, DAS is the POC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6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7521D-6144-403D-996C-6121EB91D8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1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746-8B29-499D-88AD-3A57E82F2E04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B5C3-1D0F-4B3D-8B9F-AB3EAC479861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7CA-9140-46A5-80ED-691A3EB549E5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7BFB-406C-4654-B90B-E8C6D7A9DA2B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3F07-C311-453D-AA86-F91BF8CD1478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167C-525B-43AA-8D02-0CF07DAF6D28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FE6-B170-4FA7-B2ED-7754D6DFE3E2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623D-4D51-4083-9E05-FF205BE51906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AF7-7B0E-4012-AE11-FB402FE98473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91FD-3257-41BE-BC70-C739379E6F0D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3A9-0725-48C9-9F55-FD85F55461A9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HECC All Staff 01.25.2019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512332-5146-4571-BCDD-BA2B082C6784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HECC All Staff 01.25.2019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77BE6A-F50A-41BD-B47C-69F5F9D81A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LEGISLATIVE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Legislative session(s)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4" y="206705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Opportunities to apply for grants</a:t>
            </a:r>
          </a:p>
          <a:p>
            <a:r>
              <a:rPr lang="en-US" sz="2800" dirty="0"/>
              <a:t>Full Session – Every odd year</a:t>
            </a:r>
          </a:p>
          <a:p>
            <a:r>
              <a:rPr lang="en-US" sz="2800" dirty="0"/>
              <a:t>February Session  - Every even year</a:t>
            </a:r>
          </a:p>
          <a:p>
            <a:r>
              <a:rPr lang="en-US" sz="2800" dirty="0"/>
              <a:t>Emergency Boards – Three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51BB2-6DC4-41F6-96ED-9D249D60C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8" y="1752600"/>
            <a:ext cx="5414851" cy="11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Grant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32" y="175260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Legislative action is required to </a:t>
            </a:r>
            <a:r>
              <a:rPr lang="en-US" sz="2800" b="1" u="sng" dirty="0"/>
              <a:t>apply</a:t>
            </a:r>
            <a:r>
              <a:rPr lang="en-US" sz="2800" dirty="0"/>
              <a:t> for grants</a:t>
            </a:r>
          </a:p>
          <a:p>
            <a:pPr lvl="1"/>
            <a:r>
              <a:rPr lang="en-US" sz="2800" dirty="0"/>
              <a:t>Must appear during session or e-Board </a:t>
            </a:r>
          </a:p>
          <a:p>
            <a:pPr lvl="1"/>
            <a:r>
              <a:rPr lang="en-US" sz="2800" dirty="0"/>
              <a:t>Process is approximately </a:t>
            </a:r>
            <a:r>
              <a:rPr lang="en-US" sz="2800" dirty="0" smtClean="0"/>
              <a:t>1-3 </a:t>
            </a:r>
            <a:r>
              <a:rPr lang="en-US" sz="2800" dirty="0"/>
              <a:t>months of preparation just to appear</a:t>
            </a:r>
          </a:p>
          <a:p>
            <a:pPr lvl="2"/>
            <a:r>
              <a:rPr lang="en-US" sz="2800" dirty="0"/>
              <a:t>Partners with Legislative Fiscal Office and Department of Administrative Services </a:t>
            </a:r>
          </a:p>
          <a:p>
            <a:pPr lvl="2"/>
            <a:r>
              <a:rPr lang="en-US" sz="2800" dirty="0"/>
              <a:t>Joint appearance if partnering with another state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Grant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52" y="1935162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2800" b="1" dirty="0"/>
              <a:t>BUDGET</a:t>
            </a:r>
          </a:p>
          <a:p>
            <a:pPr lvl="1"/>
            <a:r>
              <a:rPr lang="en-US" sz="2400" dirty="0"/>
              <a:t>Creates budget line items partnering with various DAS unit(s) and with DAS Budget Analyst approval</a:t>
            </a:r>
          </a:p>
          <a:p>
            <a:pPr lvl="1"/>
            <a:r>
              <a:rPr lang="en-US" sz="2400" dirty="0"/>
              <a:t>Appropriations are created with assigned chapter law</a:t>
            </a:r>
          </a:p>
          <a:p>
            <a:r>
              <a:rPr lang="en-US" sz="2800" b="1" dirty="0"/>
              <a:t>ACCOUNTING</a:t>
            </a:r>
          </a:p>
          <a:p>
            <a:pPr lvl="1"/>
            <a:r>
              <a:rPr lang="en-US" sz="2400" dirty="0"/>
              <a:t>Creates Fund structures to include all program cost codes and fund types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allotments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32" y="175260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2800" b="1" dirty="0"/>
              <a:t>BUDGET</a:t>
            </a:r>
          </a:p>
          <a:p>
            <a:pPr lvl="1"/>
            <a:r>
              <a:rPr lang="en-US" sz="2800" dirty="0"/>
              <a:t>Creates the allotment plan and submits to DAS Budget Analyst for approval</a:t>
            </a:r>
          </a:p>
          <a:p>
            <a:pPr lvl="1"/>
            <a:r>
              <a:rPr lang="en-US" sz="2800" dirty="0"/>
              <a:t>Allotments are equally divided by 8 quarters</a:t>
            </a:r>
          </a:p>
          <a:p>
            <a:pPr lvl="1"/>
            <a:r>
              <a:rPr lang="en-US" sz="2800" dirty="0"/>
              <a:t>Requires permission if less than 8 quarters, based on spend plan</a:t>
            </a:r>
          </a:p>
          <a:p>
            <a:pPr lvl="2"/>
            <a:endParaRPr lang="en-US" sz="2200" dirty="0"/>
          </a:p>
          <a:p>
            <a:pPr marL="41148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0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POLICIES, PROCEDURES &amp; SFMA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Oregon accounting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4" y="206705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OAM are the states policies and procedures at the Executive Level</a:t>
            </a:r>
          </a:p>
          <a:p>
            <a:r>
              <a:rPr lang="en-US" sz="2800" dirty="0"/>
              <a:t>HECC models its policies and procedures based on the OAM, rules and statutes; at times specific to program needs</a:t>
            </a:r>
          </a:p>
          <a:p>
            <a:pPr lvl="2"/>
            <a:endParaRPr lang="en-US" sz="2200" dirty="0"/>
          </a:p>
          <a:p>
            <a:pPr marL="41148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996EA-1C74-4566-98DB-CE08F86D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59" y="1752600"/>
            <a:ext cx="8287013" cy="15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Record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4" y="206705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b="1" dirty="0"/>
              <a:t>166-300-0010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b="1" dirty="0"/>
              <a:t>State Agency General Records Retention Schedules</a:t>
            </a:r>
            <a:endParaRPr lang="en-US" sz="3200" dirty="0"/>
          </a:p>
          <a:p>
            <a:r>
              <a:rPr lang="en-US" sz="2800" dirty="0"/>
              <a:t>All accounting records are maintained and archived based on Secretary of State record retention rules.  </a:t>
            </a:r>
          </a:p>
          <a:p>
            <a:endParaRPr lang="en-US" sz="2800" dirty="0"/>
          </a:p>
          <a:p>
            <a:pPr lvl="2"/>
            <a:endParaRPr lang="en-US" sz="2200" dirty="0"/>
          </a:p>
          <a:p>
            <a:pPr marL="41148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993CA-752C-44A7-8FF3-C3BC5E84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7" y="1690812"/>
            <a:ext cx="36385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2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u="sng" dirty="0">
                <a:solidFill>
                  <a:schemeClr val="accent3">
                    <a:lumMod val="50000"/>
                  </a:schemeClr>
                </a:solidFill>
              </a:rPr>
              <a:t>SFMA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4" y="206705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Statewide Financial Management Application</a:t>
            </a:r>
          </a:p>
          <a:p>
            <a:pPr lvl="1"/>
            <a:r>
              <a:rPr lang="en-US" sz="2800" dirty="0"/>
              <a:t>State of Oregon Accounting System </a:t>
            </a:r>
          </a:p>
          <a:p>
            <a:pPr lvl="1"/>
            <a:r>
              <a:rPr lang="en-US" sz="2800" dirty="0"/>
              <a:t>Maintained and managed by DAS &amp; a specific group of programmers</a:t>
            </a:r>
          </a:p>
          <a:p>
            <a:pPr lvl="1"/>
            <a:r>
              <a:rPr lang="en-US" sz="2800" dirty="0"/>
              <a:t>Utilized by most state agencies</a:t>
            </a:r>
          </a:p>
          <a:p>
            <a:pPr lvl="2"/>
            <a:r>
              <a:rPr lang="en-US" sz="2400" dirty="0"/>
              <a:t>If not, agency accounting systems interfaces with SFMA</a:t>
            </a:r>
          </a:p>
          <a:p>
            <a:pPr lvl="2"/>
            <a:endParaRPr lang="en-US" sz="2200" dirty="0"/>
          </a:p>
          <a:p>
            <a:pPr marL="41148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8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2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3806AA-FE8F-4FE9-92BD-EF16AE363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24029"/>
              </p:ext>
            </p:extLst>
          </p:nvPr>
        </p:nvGraphicFramePr>
        <p:xfrm>
          <a:off x="426128" y="1711136"/>
          <a:ext cx="8414784" cy="432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58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Program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4" y="206705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Each program is assigned an Accountant and Budget Analyst</a:t>
            </a:r>
          </a:p>
          <a:p>
            <a:r>
              <a:rPr lang="en-US" sz="2800" dirty="0"/>
              <a:t>Workforce is assigned 3 Accountants and 2 Budget Analyst due to nature of work</a:t>
            </a:r>
          </a:p>
          <a:p>
            <a:pPr lvl="1"/>
            <a:r>
              <a:rPr lang="en-US" sz="2400" dirty="0"/>
              <a:t>Accountant(s) and Budget Analyst(s) meets with program to discuss revenues and expenditures</a:t>
            </a:r>
          </a:p>
          <a:p>
            <a:pPr lvl="1"/>
            <a:r>
              <a:rPr lang="en-US" sz="2400" dirty="0"/>
              <a:t>Review transaction reports (new) to ensure all expenditures are coded to appropriate grants and expenditure line items</a:t>
            </a:r>
          </a:p>
          <a:p>
            <a:pPr lvl="2"/>
            <a:endParaRPr lang="en-US" sz="2200" dirty="0"/>
          </a:p>
          <a:p>
            <a:pPr marL="41148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Revenue &amp;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4" y="206705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In concert with SFMA, myriad of excel spreadsheets are maintained to track grants</a:t>
            </a:r>
          </a:p>
          <a:p>
            <a:pPr lvl="1"/>
            <a:r>
              <a:rPr lang="en-US" sz="2400" dirty="0"/>
              <a:t>Assists is calculating weekly draws</a:t>
            </a:r>
          </a:p>
          <a:p>
            <a:endParaRPr lang="en-US" sz="2400" dirty="0"/>
          </a:p>
          <a:p>
            <a:pPr lvl="2"/>
            <a:endParaRPr lang="en-US" sz="2200" dirty="0"/>
          </a:p>
          <a:p>
            <a:pPr marL="41148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425426-5CFA-447C-8766-A3C694233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486410"/>
              </p:ext>
            </p:extLst>
          </p:nvPr>
        </p:nvGraphicFramePr>
        <p:xfrm>
          <a:off x="289264" y="3581400"/>
          <a:ext cx="8626136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96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8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5638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676400"/>
            <a:ext cx="8183880" cy="50450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East Cascade Works</a:t>
            </a:r>
          </a:p>
          <a:p>
            <a:r>
              <a:rPr lang="en-US" sz="3200" dirty="0"/>
              <a:t>Eastern Oregon Workforce Investment</a:t>
            </a:r>
          </a:p>
          <a:p>
            <a:r>
              <a:rPr lang="en-US" sz="3200" dirty="0"/>
              <a:t>Willamette Workforce Partnership</a:t>
            </a:r>
          </a:p>
          <a:p>
            <a:r>
              <a:rPr lang="en-US" sz="3200" dirty="0"/>
              <a:t>Lane Workforce Partnership</a:t>
            </a:r>
          </a:p>
          <a:p>
            <a:r>
              <a:rPr lang="en-US" sz="3200" dirty="0"/>
              <a:t>Northwest Oregon Works</a:t>
            </a:r>
          </a:p>
          <a:p>
            <a:r>
              <a:rPr lang="en-US" sz="3200" dirty="0"/>
              <a:t>Rogue Workforce Partnership</a:t>
            </a:r>
          </a:p>
          <a:p>
            <a:r>
              <a:rPr lang="en-US" sz="3200" dirty="0"/>
              <a:t>Southwestern Oregon Workforce Investment Board</a:t>
            </a:r>
          </a:p>
          <a:p>
            <a:r>
              <a:rPr lang="en-US" sz="3200" dirty="0"/>
              <a:t>Clackamas Workforce Partnership</a:t>
            </a:r>
          </a:p>
          <a:p>
            <a:r>
              <a:rPr lang="en-US" sz="3200" dirty="0"/>
              <a:t>Worksystems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5334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800" dirty="0"/>
              <a:t/>
            </a:r>
            <a:br>
              <a:rPr lang="en-US" sz="12800" dirty="0"/>
            </a:br>
            <a:r>
              <a:rPr lang="en-US" sz="12800" u="sng" dirty="0"/>
              <a:t>boards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9124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828799"/>
            <a:ext cx="8610600" cy="4892675"/>
          </a:xfrm>
        </p:spPr>
        <p:txBody>
          <a:bodyPr>
            <a:normAutofit/>
          </a:bodyPr>
          <a:lstStyle/>
          <a:p>
            <a:r>
              <a:rPr lang="en-US" sz="3200" dirty="0"/>
              <a:t>Annual monitoring</a:t>
            </a:r>
          </a:p>
          <a:p>
            <a:r>
              <a:rPr lang="en-US" sz="3200" dirty="0"/>
              <a:t>Scheduled at various times during a biennium</a:t>
            </a:r>
          </a:p>
          <a:p>
            <a:r>
              <a:rPr lang="en-US" sz="3200" dirty="0"/>
              <a:t>Attended by program and senior accountant, Duane Ritchie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5334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800" dirty="0"/>
              <a:t/>
            </a:r>
            <a:br>
              <a:rPr lang="en-US" sz="12800" dirty="0"/>
            </a:br>
            <a:r>
              <a:rPr lang="en-US" sz="12800" u="sng" dirty="0"/>
              <a:t>monitoring</a:t>
            </a:r>
            <a:r>
              <a:rPr lang="en-US" sz="3100" u="sng" dirty="0"/>
              <a:t/>
            </a:r>
            <a:br>
              <a:rPr lang="en-US" sz="3100" u="sng" dirty="0"/>
            </a:br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199967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968875"/>
          </a:xfrm>
        </p:spPr>
        <p:txBody>
          <a:bodyPr>
            <a:normAutofit/>
          </a:bodyPr>
          <a:lstStyle/>
          <a:p>
            <a:r>
              <a:rPr lang="en-US" sz="3200" dirty="0"/>
              <a:t>Accrual Basis</a:t>
            </a:r>
          </a:p>
          <a:p>
            <a:r>
              <a:rPr lang="en-US" sz="3200" dirty="0"/>
              <a:t>Frequency</a:t>
            </a:r>
          </a:p>
          <a:p>
            <a:pPr lvl="1"/>
            <a:r>
              <a:rPr lang="en-US" sz="3200" dirty="0"/>
              <a:t>Quarterly and cumulative </a:t>
            </a:r>
          </a:p>
          <a:p>
            <a:pPr lvl="1"/>
            <a:r>
              <a:rPr lang="en-US" sz="3200" dirty="0"/>
              <a:t>Due 45 days after each quarter end</a:t>
            </a:r>
          </a:p>
          <a:p>
            <a:pPr lvl="1"/>
            <a:r>
              <a:rPr lang="en-US" sz="3200" dirty="0"/>
              <a:t>Submitted via the ETA on-line reporting system (certified)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533400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800" dirty="0"/>
              <a:t/>
            </a:r>
            <a:br>
              <a:rPr lang="en-US" sz="12800" dirty="0"/>
            </a:br>
            <a:r>
              <a:rPr lang="en-US" sz="12800" u="sng" dirty="0"/>
              <a:t>reporting requirements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84088"/>
            <a:ext cx="1143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968875"/>
          </a:xfrm>
        </p:spPr>
        <p:txBody>
          <a:bodyPr>
            <a:normAutofit/>
          </a:bodyPr>
          <a:lstStyle/>
          <a:p>
            <a:r>
              <a:rPr lang="en-US" sz="3600" dirty="0"/>
              <a:t>Final Reports</a:t>
            </a:r>
          </a:p>
          <a:p>
            <a:pPr lvl="1"/>
            <a:r>
              <a:rPr lang="en-US" sz="2800" dirty="0"/>
              <a:t>Due no later than 45 calendar days after the reporting period</a:t>
            </a:r>
          </a:p>
          <a:p>
            <a:pPr lvl="2"/>
            <a:r>
              <a:rPr lang="en-US" sz="2600" dirty="0"/>
              <a:t>In which the grand period of performance expires</a:t>
            </a:r>
          </a:p>
          <a:p>
            <a:pPr lvl="2"/>
            <a:r>
              <a:rPr lang="en-US" sz="2600" dirty="0"/>
              <a:t>Or all funds, Federal AND recipient share, are expended</a:t>
            </a:r>
          </a:p>
          <a:p>
            <a:pPr lvl="2"/>
            <a:r>
              <a:rPr lang="en-US" sz="2600" dirty="0"/>
              <a:t>WHICHEVER comes first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810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800" dirty="0"/>
              <a:t/>
            </a:r>
            <a:br>
              <a:rPr lang="en-US" sz="12800" dirty="0"/>
            </a:br>
            <a:r>
              <a:rPr lang="en-US" sz="12800" u="sng" dirty="0"/>
              <a:t>FINAL REPORTS</a:t>
            </a:r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362914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968875"/>
          </a:xfrm>
        </p:spPr>
        <p:txBody>
          <a:bodyPr>
            <a:normAutofit/>
          </a:bodyPr>
          <a:lstStyle/>
          <a:p>
            <a:r>
              <a:rPr lang="en-US" sz="3600" dirty="0"/>
              <a:t>Closeout report</a:t>
            </a:r>
          </a:p>
          <a:p>
            <a:pPr lvl="1"/>
            <a:r>
              <a:rPr lang="en-US" sz="2800" dirty="0"/>
              <a:t>Must be submitted no later than 90 calendar days after the expiration of the grant regardless of whether funds are fully expended prior to the POP expiration date.</a:t>
            </a:r>
            <a:endParaRPr lang="en-US" sz="26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810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800" dirty="0"/>
              <a:t/>
            </a:r>
            <a:br>
              <a:rPr lang="en-US" sz="12800" dirty="0"/>
            </a:br>
            <a:r>
              <a:rPr lang="en-US" sz="12800" u="sng" dirty="0"/>
              <a:t>CLOSE OUT REPORTS</a:t>
            </a:r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229503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EDUCAtiON 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ASSISTANCE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5334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800" dirty="0"/>
              <a:t/>
            </a:r>
            <a:br>
              <a:rPr lang="en-US" sz="12800" dirty="0"/>
            </a:br>
            <a:r>
              <a:rPr lang="en-US" sz="12800" u="sng" dirty="0"/>
              <a:t>TECHNICAL ASSISTANCE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AB4000-A171-4DBA-A729-CE936E832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072283"/>
              </p:ext>
            </p:extLst>
          </p:nvPr>
        </p:nvGraphicFramePr>
        <p:xfrm>
          <a:off x="304800" y="1910314"/>
          <a:ext cx="8305800" cy="444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676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WHO ARE WE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The agency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3358"/>
              </p:ext>
            </p:extLst>
          </p:nvPr>
        </p:nvGraphicFramePr>
        <p:xfrm>
          <a:off x="457200" y="2057400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65805469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28266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DIRECTOR’S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</a:t>
                      </a:r>
                      <a:r>
                        <a:rPr lang="en-US" baseline="0" dirty="0" smtClean="0"/>
                        <a:t> 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9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&amp;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86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</a:t>
                      </a:r>
                      <a:r>
                        <a:rPr lang="en-US" baseline="0" dirty="0" smtClean="0"/>
                        <a:t> INVESTMENT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2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COLLEGES &amp; WORKFORCE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r>
                        <a:rPr lang="en-US" baseline="0" dirty="0" smtClean="0"/>
                        <a:t> POLICY &amp; LICENSURE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88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POST-SECONDARY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FINANCE</a:t>
                      </a:r>
                      <a:r>
                        <a:rPr lang="en-US" baseline="0" dirty="0" smtClean="0"/>
                        <a:t> AND 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76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FINANCIAL AID &amp; ACCESS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9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71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OPERATIONS DIVISION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0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OPERATIONS DIVISION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507315"/>
              </p:ext>
            </p:extLst>
          </p:nvPr>
        </p:nvGraphicFramePr>
        <p:xfrm>
          <a:off x="457200" y="2057400"/>
          <a:ext cx="8229600" cy="2047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65805469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2826666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</a:t>
                      </a:r>
                      <a:r>
                        <a:rPr lang="en-US" baseline="0" dirty="0" smtClean="0"/>
                        <a:t>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RAMONA RODAMAKER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655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/>
                        <a:t>PROCUREMENT &amp; CONTRACTS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 RIEL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9002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ROBEL TADESSE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8673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/>
                        <a:t>FISCAL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DONNA</a:t>
                      </a:r>
                      <a:r>
                        <a:rPr lang="en-US" baseline="0" dirty="0" smtClean="0"/>
                        <a:t> HAOLE VALENZUELA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2301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ACCOUNTING | BUDGET | PAYROLL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76985"/>
                  </a:ext>
                </a:extLst>
              </a:tr>
            </a:tbl>
          </a:graphicData>
        </a:graphic>
      </p:graphicFrame>
      <p:sp>
        <p:nvSpPr>
          <p:cNvPr id="5" name="AutoShape 2" descr="Image result for DOLLAR SIG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781800" cy="1447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HIGHER </a:t>
            </a:r>
            <a:r>
              <a:rPr lang="en-US" sz="2400" dirty="0" smtClean="0">
                <a:solidFill>
                  <a:schemeClr val="tx1"/>
                </a:solidFill>
              </a:rPr>
              <a:t>Education </a:t>
            </a:r>
            <a:r>
              <a:rPr lang="en-US" sz="2400" dirty="0">
                <a:solidFill>
                  <a:schemeClr val="tx1"/>
                </a:solidFill>
              </a:rPr>
              <a:t>COORDINATING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FISCAL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888C2-2A2F-4B53-8B60-66F1FFE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662" y="5481637"/>
            <a:ext cx="3267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3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FISCAL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4" y="2067050"/>
            <a:ext cx="8626136" cy="4603750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Fiscal Services</a:t>
            </a:r>
          </a:p>
          <a:p>
            <a:pPr lvl="1"/>
            <a:r>
              <a:rPr lang="en-US" sz="2400" dirty="0"/>
              <a:t>Combination of Accountants &amp; Budget </a:t>
            </a:r>
            <a:r>
              <a:rPr lang="en-US" sz="2400" dirty="0" smtClean="0"/>
              <a:t>Analysts</a:t>
            </a:r>
            <a:endParaRPr lang="en-US" sz="2400" dirty="0"/>
          </a:p>
          <a:p>
            <a:pPr lvl="1"/>
            <a:r>
              <a:rPr lang="en-US" sz="2400" dirty="0"/>
              <a:t>Manages payroll for the agency</a:t>
            </a:r>
          </a:p>
          <a:p>
            <a:pPr lvl="1"/>
            <a:r>
              <a:rPr lang="en-US" sz="2400" dirty="0"/>
              <a:t>Manages payables &amp; receivables for the agency</a:t>
            </a:r>
          </a:p>
          <a:p>
            <a:pPr lvl="1"/>
            <a:r>
              <a:rPr lang="en-US" sz="2400" dirty="0"/>
              <a:t>Each </a:t>
            </a:r>
            <a:r>
              <a:rPr lang="en-US" sz="2400" dirty="0" smtClean="0"/>
              <a:t>Accountant &amp; Analyst is assigned </a:t>
            </a:r>
            <a:r>
              <a:rPr lang="en-US" sz="2400" dirty="0"/>
              <a:t>one or more programs</a:t>
            </a:r>
          </a:p>
          <a:p>
            <a:r>
              <a:rPr lang="en-US" sz="2800" dirty="0"/>
              <a:t>Independent from the program</a:t>
            </a:r>
          </a:p>
          <a:p>
            <a:pPr lvl="1"/>
            <a:r>
              <a:rPr lang="en-US" sz="2400" dirty="0"/>
              <a:t>Not involved in the day-to-day operations </a:t>
            </a:r>
          </a:p>
          <a:p>
            <a:pPr lvl="1"/>
            <a:r>
              <a:rPr lang="en-US" sz="2400" dirty="0" smtClean="0"/>
              <a:t>Reports </a:t>
            </a:r>
            <a:r>
              <a:rPr lang="en-US" sz="2400" dirty="0"/>
              <a:t>to the </a:t>
            </a:r>
            <a:r>
              <a:rPr lang="en-US" sz="2400" dirty="0" smtClean="0"/>
              <a:t>Fiscal Services Manager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55F-CA5D-40EB-8C38-7250CB4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FISCAL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9C7B-71B5-48CC-94A4-5187B8F32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u="sng" dirty="0"/>
              <a:t>ACCOUNTING</a:t>
            </a:r>
          </a:p>
          <a:p>
            <a:r>
              <a:rPr lang="en-US" sz="2800" dirty="0"/>
              <a:t>Angela Creasey</a:t>
            </a:r>
          </a:p>
          <a:p>
            <a:r>
              <a:rPr lang="en-US" sz="2800" dirty="0"/>
              <a:t>Duane Ritchie</a:t>
            </a:r>
          </a:p>
          <a:p>
            <a:r>
              <a:rPr lang="en-US" dirty="0"/>
              <a:t>Derek Simmons</a:t>
            </a:r>
            <a:endParaRPr lang="en-US" sz="2800" dirty="0"/>
          </a:p>
          <a:p>
            <a:r>
              <a:rPr lang="en-US" sz="2800" dirty="0"/>
              <a:t>Monique Murphy</a:t>
            </a:r>
          </a:p>
          <a:p>
            <a:r>
              <a:rPr lang="en-US" sz="2800" dirty="0"/>
              <a:t>Jessica Zachary</a:t>
            </a:r>
          </a:p>
          <a:p>
            <a:r>
              <a:rPr lang="en-US" sz="2800" dirty="0"/>
              <a:t>Lisa Chandler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584D0-3589-443F-8FFE-1CA0FC046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u="sng" dirty="0"/>
              <a:t>BUDGET</a:t>
            </a:r>
          </a:p>
          <a:p>
            <a:r>
              <a:rPr lang="en-US" dirty="0"/>
              <a:t>Mona McMullen</a:t>
            </a:r>
          </a:p>
          <a:p>
            <a:r>
              <a:rPr lang="en-US" dirty="0"/>
              <a:t>Maja Munson</a:t>
            </a:r>
          </a:p>
          <a:p>
            <a:r>
              <a:rPr lang="en-US" dirty="0"/>
              <a:t>Marron Easly-Holmes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1DC2-4C68-4C0B-ADD5-F63596E0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BE6A-F50A-41BD-B47C-69F5F9D81A66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BAC5F-05DF-452C-9C12-F948F4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31626"/>
            <a:ext cx="1478872" cy="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63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754</Words>
  <Application>Microsoft Office PowerPoint</Application>
  <PresentationFormat>On-screen Show (4:3)</PresentationFormat>
  <Paragraphs>236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Apothecary</vt:lpstr>
      <vt:lpstr>PowerPoint Presentation</vt:lpstr>
      <vt:lpstr>OVERVIEW</vt:lpstr>
      <vt:lpstr>PowerPoint Presentation</vt:lpstr>
      <vt:lpstr>The agency</vt:lpstr>
      <vt:lpstr>PowerPoint Presentation</vt:lpstr>
      <vt:lpstr>OPERATIONS DIVISION</vt:lpstr>
      <vt:lpstr>PowerPoint Presentation</vt:lpstr>
      <vt:lpstr>FISCAL SERVICES</vt:lpstr>
      <vt:lpstr>FISCAL SERVICES</vt:lpstr>
      <vt:lpstr>PowerPoint Presentation</vt:lpstr>
      <vt:lpstr>Legislative session(s)</vt:lpstr>
      <vt:lpstr>Grant applications</vt:lpstr>
      <vt:lpstr>Grant awards</vt:lpstr>
      <vt:lpstr>allotments</vt:lpstr>
      <vt:lpstr>PowerPoint Presentation</vt:lpstr>
      <vt:lpstr>Oregon accounting manual</vt:lpstr>
      <vt:lpstr>Record retention</vt:lpstr>
      <vt:lpstr>SFMA</vt:lpstr>
      <vt:lpstr>PowerPoint Presentation</vt:lpstr>
      <vt:lpstr>Program communication</vt:lpstr>
      <vt:lpstr>Revenue &amp; expenditures</vt:lpstr>
      <vt:lpstr>PowerPoint Presentation</vt:lpstr>
      <vt:lpstr>       </vt:lpstr>
      <vt:lpstr>       </vt:lpstr>
      <vt:lpstr>       </vt:lpstr>
      <vt:lpstr>       </vt:lpstr>
      <vt:lpstr>       </vt:lpstr>
      <vt:lpstr>PowerPoint Presentation</vt:lpstr>
      <vt:lpstr>       </vt:lpstr>
    </vt:vector>
  </TitlesOfParts>
  <Company>ODOC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Budget Training Module 099</dc:title>
  <dc:creator>Department of Corrections</dc:creator>
  <cp:lastModifiedBy>HAOLE-VALENZUELA Donna K.</cp:lastModifiedBy>
  <cp:revision>188</cp:revision>
  <cp:lastPrinted>2019-10-23T23:15:38Z</cp:lastPrinted>
  <dcterms:created xsi:type="dcterms:W3CDTF">2017-06-27T21:10:43Z</dcterms:created>
  <dcterms:modified xsi:type="dcterms:W3CDTF">2019-10-23T23:18:30Z</dcterms:modified>
</cp:coreProperties>
</file>